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A7_AF558E05.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7"/>
  </p:notesMasterIdLst>
  <p:handoutMasterIdLst>
    <p:handoutMasterId r:id="rId28"/>
  </p:handoutMasterIdLst>
  <p:sldIdLst>
    <p:sldId id="256" r:id="rId5"/>
    <p:sldId id="258" r:id="rId6"/>
    <p:sldId id="427" r:id="rId7"/>
    <p:sldId id="439" r:id="rId8"/>
    <p:sldId id="337" r:id="rId9"/>
    <p:sldId id="423" r:id="rId10"/>
    <p:sldId id="428" r:id="rId11"/>
    <p:sldId id="441" r:id="rId12"/>
    <p:sldId id="414" r:id="rId13"/>
    <p:sldId id="440" r:id="rId14"/>
    <p:sldId id="450" r:id="rId15"/>
    <p:sldId id="451" r:id="rId16"/>
    <p:sldId id="452" r:id="rId17"/>
    <p:sldId id="453" r:id="rId18"/>
    <p:sldId id="429" r:id="rId19"/>
    <p:sldId id="448" r:id="rId20"/>
    <p:sldId id="407" r:id="rId21"/>
    <p:sldId id="420" r:id="rId22"/>
    <p:sldId id="445" r:id="rId23"/>
    <p:sldId id="446" r:id="rId24"/>
    <p:sldId id="419" r:id="rId25"/>
    <p:sldId id="421" r:id="rId26"/>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B5B717-54A9-0A9D-DFAE-5A809D5F960E}" name="Ryan Aston" initials="RA" userId="S::Ryan.Aston@sci-cg.com::0feacddf-0320-4807-ae47-d8e0d9f04ffa" providerId="AD"/>
  <p188:author id="{B0201C27-ECF1-6D4A-DE2F-A0AACA4F873A}" name="Taylor Blakslee" initials="TB" userId="S::TBlakslee@hgcpm.com::9a3646f9-f02e-4528-8215-8c89fb0cb84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94" autoAdjust="0"/>
    <p:restoredTop sz="94660"/>
  </p:normalViewPr>
  <p:slideViewPr>
    <p:cSldViewPr snapToGrid="0">
      <p:cViewPr varScale="1">
        <p:scale>
          <a:sx n="115" d="100"/>
          <a:sy n="115" d="100"/>
        </p:scale>
        <p:origin x="115" y="72"/>
      </p:cViewPr>
      <p:guideLst/>
    </p:cSldViewPr>
  </p:slideViewPr>
  <p:notesTextViewPr>
    <p:cViewPr>
      <p:scale>
        <a:sx n="3" d="2"/>
        <a:sy n="3" d="2"/>
      </p:scale>
      <p:origin x="0" y="0"/>
    </p:cViewPr>
  </p:notesTextViewPr>
  <p:notesViewPr>
    <p:cSldViewPr snapToGrid="0">
      <p:cViewPr varScale="1">
        <p:scale>
          <a:sx n="90" d="100"/>
          <a:sy n="90" d="100"/>
        </p:scale>
        <p:origin x="4080" y="5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omments/modernComment_1A7_AF558E05.xml><?xml version="1.0" encoding="utf-8"?>
<p188:cmLst xmlns:a="http://schemas.openxmlformats.org/drawingml/2006/main" xmlns:r="http://schemas.openxmlformats.org/officeDocument/2006/relationships" xmlns:p188="http://schemas.microsoft.com/office/powerpoint/2018/8/main">
  <p188:cm id="{C78E20C1-82D9-4877-A23A-8C62FD5B05F3}" authorId="{F7B5B717-54A9-0A9D-DFAE-5A809D5F960E}" created="2024-12-04T23:12:18.539">
    <ac:txMkLst xmlns:ac="http://schemas.microsoft.com/office/drawing/2013/main/command">
      <pc:docMk xmlns:pc="http://schemas.microsoft.com/office/powerpoint/2013/main/command"/>
      <pc:sldMk xmlns:pc="http://schemas.microsoft.com/office/powerpoint/2013/main/command" cId="2941619717" sldId="423"/>
      <ac:graphicFrameMk id="5" creationId="{928AF265-E845-E7C7-40C8-763D50EE77CD}"/>
      <dc:dgmMk xmlns:dc="http://schemas.microsoft.com/office/drawing/2013/diagram/command"/>
      <dc:nodeMk xmlns:dc="http://schemas.microsoft.com/office/drawing/2013/diagram/command" id="{224786FC-A831-4FF2-8D94-3FB2A7D901F4}"/>
      <ac:txMk cp="0" len="38">
        <ac:context len="39" hash="674144741"/>
      </ac:txMk>
    </ac:txMkLst>
    <p188:pos x="8562808" y="4081154"/>
    <p188:txBody>
      <a:bodyPr/>
      <a:lstStyle/>
      <a:p>
        <a:r>
          <a:rPr lang="en-US"/>
          <a:t>I think we should delete this portion.</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0172FF-F4EF-4109-A9A2-F587CED9602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CD839E4-F5C6-478B-9CCD-64F9B90AFC1C}">
      <dgm:prSet/>
      <dgm:spPr>
        <a:ln>
          <a:solidFill>
            <a:schemeClr val="accent2"/>
          </a:solidFill>
        </a:ln>
      </dgm:spPr>
      <dgm:t>
        <a:bodyPr/>
        <a:lstStyle/>
        <a:p>
          <a:r>
            <a:rPr lang="en-US"/>
            <a:t>Agricultural / Commercial Rates</a:t>
          </a:r>
        </a:p>
      </dgm:t>
    </dgm:pt>
    <dgm:pt modelId="{429F3C8E-C43A-4700-9B9A-46B644B26647}" type="parTrans" cxnId="{199AB055-986D-43CB-B93E-8EDFC675E892}">
      <dgm:prSet/>
      <dgm:spPr/>
      <dgm:t>
        <a:bodyPr/>
        <a:lstStyle/>
        <a:p>
          <a:endParaRPr lang="en-US"/>
        </a:p>
      </dgm:t>
    </dgm:pt>
    <dgm:pt modelId="{0D201660-5DE5-417D-B73F-9FADC0120C24}" type="sibTrans" cxnId="{199AB055-986D-43CB-B93E-8EDFC675E892}">
      <dgm:prSet/>
      <dgm:spPr/>
      <dgm:t>
        <a:bodyPr/>
        <a:lstStyle/>
        <a:p>
          <a:endParaRPr lang="en-US"/>
        </a:p>
      </dgm:t>
    </dgm:pt>
    <dgm:pt modelId="{98EA5A4B-401C-4774-B66F-C778EC2971F4}">
      <dgm:prSet/>
      <dgm:spPr/>
      <dgm:t>
        <a:bodyPr/>
        <a:lstStyle/>
        <a:p>
          <a:r>
            <a:rPr lang="en-US" dirty="0">
              <a:solidFill>
                <a:schemeClr val="tx2"/>
              </a:solidFill>
            </a:rPr>
            <a:t>Concerns in the Ag community regarding high rates per acre foot (AF). Rates may not be economically feasible.</a:t>
          </a:r>
        </a:p>
      </dgm:t>
    </dgm:pt>
    <dgm:pt modelId="{C621A4DF-168D-462A-9F54-45751C6424EF}" type="parTrans" cxnId="{F9A87C94-B409-495C-9CEB-EB19D92C032F}">
      <dgm:prSet/>
      <dgm:spPr/>
      <dgm:t>
        <a:bodyPr/>
        <a:lstStyle/>
        <a:p>
          <a:endParaRPr lang="en-US"/>
        </a:p>
      </dgm:t>
    </dgm:pt>
    <dgm:pt modelId="{8A3D1AA6-67CE-43A6-B3B6-F38CD86A28CB}" type="sibTrans" cxnId="{F9A87C94-B409-495C-9CEB-EB19D92C032F}">
      <dgm:prSet/>
      <dgm:spPr/>
      <dgm:t>
        <a:bodyPr/>
        <a:lstStyle/>
        <a:p>
          <a:endParaRPr lang="en-US"/>
        </a:p>
      </dgm:t>
    </dgm:pt>
    <dgm:pt modelId="{BA8E4E69-5634-4BF4-AC12-247235A6609B}">
      <dgm:prSet/>
      <dgm:spPr/>
      <dgm:t>
        <a:bodyPr/>
        <a:lstStyle/>
        <a:p>
          <a:r>
            <a:rPr lang="en-US" dirty="0">
              <a:solidFill>
                <a:schemeClr val="tx2"/>
              </a:solidFill>
            </a:rPr>
            <a:t>Concerns in the Ag community regarding the nature and scope of the Blended Irrigation Water Supply Program and the State Water Project Supply Program.</a:t>
          </a:r>
        </a:p>
      </dgm:t>
    </dgm:pt>
    <dgm:pt modelId="{55CBE329-2DB1-41D7-81CD-AFBFAD8487C8}" type="parTrans" cxnId="{8B4BC651-AFFD-4C92-820B-12AE0C130E37}">
      <dgm:prSet/>
      <dgm:spPr/>
      <dgm:t>
        <a:bodyPr/>
        <a:lstStyle/>
        <a:p>
          <a:endParaRPr lang="en-US"/>
        </a:p>
      </dgm:t>
    </dgm:pt>
    <dgm:pt modelId="{6D8A1D64-8167-43A5-8865-A0EAF83F276A}" type="sibTrans" cxnId="{8B4BC651-AFFD-4C92-820B-12AE0C130E37}">
      <dgm:prSet/>
      <dgm:spPr/>
      <dgm:t>
        <a:bodyPr/>
        <a:lstStyle/>
        <a:p>
          <a:endParaRPr lang="en-US"/>
        </a:p>
      </dgm:t>
    </dgm:pt>
    <dgm:pt modelId="{B0086519-C681-4B88-AB21-6DC967CC69DE}">
      <dgm:prSet/>
      <dgm:spPr>
        <a:ln>
          <a:solidFill>
            <a:schemeClr val="accent2"/>
          </a:solidFill>
        </a:ln>
      </dgm:spPr>
      <dgm:t>
        <a:bodyPr/>
        <a:lstStyle/>
        <a:p>
          <a:r>
            <a:rPr lang="en-US" dirty="0">
              <a:solidFill>
                <a:schemeClr val="bg1"/>
              </a:solidFill>
            </a:rPr>
            <a:t>Domestic Groundwater Users</a:t>
          </a:r>
        </a:p>
      </dgm:t>
    </dgm:pt>
    <dgm:pt modelId="{740BE72C-25A0-4D52-B9BB-220FAE44B11D}" type="parTrans" cxnId="{225C23C1-593C-444F-B125-E722308C1DC4}">
      <dgm:prSet/>
      <dgm:spPr/>
      <dgm:t>
        <a:bodyPr/>
        <a:lstStyle/>
        <a:p>
          <a:endParaRPr lang="en-US"/>
        </a:p>
      </dgm:t>
    </dgm:pt>
    <dgm:pt modelId="{062483A6-17DA-4396-A317-F2E565DAB30A}" type="sibTrans" cxnId="{225C23C1-593C-444F-B125-E722308C1DC4}">
      <dgm:prSet/>
      <dgm:spPr/>
      <dgm:t>
        <a:bodyPr/>
        <a:lstStyle/>
        <a:p>
          <a:endParaRPr lang="en-US"/>
        </a:p>
      </dgm:t>
    </dgm:pt>
    <dgm:pt modelId="{1905AB72-942D-4F36-B781-F4BFE7BF7A65}">
      <dgm:prSet/>
      <dgm:spPr/>
      <dgm:t>
        <a:bodyPr/>
        <a:lstStyle/>
        <a:p>
          <a:r>
            <a:rPr lang="en-US" dirty="0">
              <a:solidFill>
                <a:schemeClr val="tx2"/>
              </a:solidFill>
            </a:rPr>
            <a:t>Feedback that the estimated number of domestic groundwater use may be low.</a:t>
          </a:r>
        </a:p>
      </dgm:t>
    </dgm:pt>
    <dgm:pt modelId="{16DDC22F-2C26-4F24-82DE-CFF9F49941E6}" type="parTrans" cxnId="{E7B46F22-D455-42DD-948A-2A7F912C8B44}">
      <dgm:prSet/>
      <dgm:spPr/>
      <dgm:t>
        <a:bodyPr/>
        <a:lstStyle/>
        <a:p>
          <a:endParaRPr lang="en-US"/>
        </a:p>
      </dgm:t>
    </dgm:pt>
    <dgm:pt modelId="{6E136B52-8CDA-4769-B29E-D59B8B3C12A6}" type="sibTrans" cxnId="{E7B46F22-D455-42DD-948A-2A7F912C8B44}">
      <dgm:prSet/>
      <dgm:spPr/>
      <dgm:t>
        <a:bodyPr/>
        <a:lstStyle/>
        <a:p>
          <a:endParaRPr lang="en-US"/>
        </a:p>
      </dgm:t>
    </dgm:pt>
    <dgm:pt modelId="{3725079E-56C3-4D9C-9F5A-B12D9436DFB6}">
      <dgm:prSet/>
      <dgm:spPr/>
      <dgm:t>
        <a:bodyPr/>
        <a:lstStyle/>
        <a:p>
          <a:r>
            <a:rPr lang="en-US" dirty="0">
              <a:solidFill>
                <a:schemeClr val="accent2"/>
              </a:solidFill>
              <a:sym typeface="Wingdings" panose="05000000000000000000" pitchFamily="2" charset="2"/>
            </a:rPr>
            <a:t></a:t>
          </a:r>
          <a:r>
            <a:rPr lang="en-US" dirty="0">
              <a:solidFill>
                <a:schemeClr val="tx2"/>
              </a:solidFill>
              <a:sym typeface="Wingdings" panose="05000000000000000000" pitchFamily="2" charset="2"/>
            </a:rPr>
            <a:t> </a:t>
          </a:r>
          <a:r>
            <a:rPr lang="en-US" dirty="0">
              <a:solidFill>
                <a:schemeClr val="tx1"/>
              </a:solidFill>
              <a:sym typeface="Wingdings" panose="05000000000000000000" pitchFamily="2" charset="2"/>
            </a:rPr>
            <a:t>Alternative budget options to be presented.</a:t>
          </a:r>
          <a:endParaRPr lang="en-US" dirty="0">
            <a:solidFill>
              <a:schemeClr val="tx1"/>
            </a:solidFill>
          </a:endParaRPr>
        </a:p>
      </dgm:t>
    </dgm:pt>
    <dgm:pt modelId="{6A217030-29D2-4035-AE0D-FE26ECBF1015}" type="parTrans" cxnId="{B7D04576-E1E7-4569-B14E-E365CBC90379}">
      <dgm:prSet/>
      <dgm:spPr/>
      <dgm:t>
        <a:bodyPr/>
        <a:lstStyle/>
        <a:p>
          <a:endParaRPr lang="en-US"/>
        </a:p>
      </dgm:t>
    </dgm:pt>
    <dgm:pt modelId="{A15B314A-6EB4-49B4-A128-CF2D3C842E3F}" type="sibTrans" cxnId="{B7D04576-E1E7-4569-B14E-E365CBC90379}">
      <dgm:prSet/>
      <dgm:spPr/>
      <dgm:t>
        <a:bodyPr/>
        <a:lstStyle/>
        <a:p>
          <a:endParaRPr lang="en-US"/>
        </a:p>
      </dgm:t>
    </dgm:pt>
    <dgm:pt modelId="{BDB90AEC-0037-4F53-83DD-AD65AC707200}">
      <dgm:prSet/>
      <dgm:spPr/>
      <dgm:t>
        <a:bodyPr/>
        <a:lstStyle/>
        <a:p>
          <a:r>
            <a:rPr lang="en-US" dirty="0">
              <a:solidFill>
                <a:schemeClr val="accent2"/>
              </a:solidFill>
              <a:sym typeface="Wingdings" panose="05000000000000000000" pitchFamily="2" charset="2"/>
            </a:rPr>
            <a:t></a:t>
          </a:r>
          <a:r>
            <a:rPr lang="en-US" dirty="0">
              <a:solidFill>
                <a:schemeClr val="tx2"/>
              </a:solidFill>
              <a:sym typeface="Wingdings" panose="05000000000000000000" pitchFamily="2" charset="2"/>
            </a:rPr>
            <a:t> </a:t>
          </a:r>
          <a:r>
            <a:rPr lang="en-US" dirty="0">
              <a:solidFill>
                <a:schemeClr val="tx1"/>
              </a:solidFill>
              <a:sym typeface="Wingdings" panose="05000000000000000000" pitchFamily="2" charset="2"/>
            </a:rPr>
            <a:t>SCI Team working to refine analysis of domestic extractors.</a:t>
          </a:r>
          <a:endParaRPr lang="en-US" dirty="0">
            <a:solidFill>
              <a:schemeClr val="tx1"/>
            </a:solidFill>
          </a:endParaRPr>
        </a:p>
      </dgm:t>
    </dgm:pt>
    <dgm:pt modelId="{A4929006-4BA9-4567-8670-889F88AB4F42}" type="parTrans" cxnId="{8DFC384B-A6B9-4B3C-A7B9-EE24266D0474}">
      <dgm:prSet/>
      <dgm:spPr/>
      <dgm:t>
        <a:bodyPr/>
        <a:lstStyle/>
        <a:p>
          <a:endParaRPr lang="en-US"/>
        </a:p>
      </dgm:t>
    </dgm:pt>
    <dgm:pt modelId="{7B40909A-4BF8-4D34-AA71-C8AB0BBFE0D0}" type="sibTrans" cxnId="{8DFC384B-A6B9-4B3C-A7B9-EE24266D0474}">
      <dgm:prSet/>
      <dgm:spPr/>
      <dgm:t>
        <a:bodyPr/>
        <a:lstStyle/>
        <a:p>
          <a:endParaRPr lang="en-US"/>
        </a:p>
      </dgm:t>
    </dgm:pt>
    <dgm:pt modelId="{5128BEDB-4898-4DE2-B0F9-59661EFCD38C}">
      <dgm:prSet/>
      <dgm:spPr>
        <a:ln>
          <a:solidFill>
            <a:schemeClr val="accent2"/>
          </a:solidFill>
        </a:ln>
      </dgm:spPr>
      <dgm:t>
        <a:bodyPr/>
        <a:lstStyle/>
        <a:p>
          <a:r>
            <a:rPr lang="en-US" strike="sngStrike" dirty="0">
              <a:solidFill>
                <a:srgbClr val="0070C0"/>
              </a:solidFill>
            </a:rPr>
            <a:t>Evapotranspiration</a:t>
          </a:r>
        </a:p>
      </dgm:t>
    </dgm:pt>
    <dgm:pt modelId="{86661E68-AE3B-4065-A4F0-B3E0335943BF}" type="parTrans" cxnId="{8B86589A-D51C-41A2-9FA8-C56F8EE2247E}">
      <dgm:prSet/>
      <dgm:spPr/>
      <dgm:t>
        <a:bodyPr/>
        <a:lstStyle/>
        <a:p>
          <a:endParaRPr lang="en-US"/>
        </a:p>
      </dgm:t>
    </dgm:pt>
    <dgm:pt modelId="{A68570E8-DDB9-470C-B18E-7A1BB1ACC468}" type="sibTrans" cxnId="{8B86589A-D51C-41A2-9FA8-C56F8EE2247E}">
      <dgm:prSet/>
      <dgm:spPr/>
      <dgm:t>
        <a:bodyPr/>
        <a:lstStyle/>
        <a:p>
          <a:endParaRPr lang="en-US"/>
        </a:p>
      </dgm:t>
    </dgm:pt>
    <dgm:pt modelId="{3466D879-DC08-47EB-84B2-504A093D5198}">
      <dgm:prSet/>
      <dgm:spPr/>
      <dgm:t>
        <a:bodyPr/>
        <a:lstStyle/>
        <a:p>
          <a:r>
            <a:rPr lang="en-US" strike="sngStrike" dirty="0">
              <a:solidFill>
                <a:srgbClr val="0070C0"/>
              </a:solidFill>
            </a:rPr>
            <a:t>Feedback that we need to clarify / determine how we will use ET data to inform fees.</a:t>
          </a:r>
        </a:p>
      </dgm:t>
    </dgm:pt>
    <dgm:pt modelId="{D8FD557F-FAE4-4FEC-A4DE-0C6CB0C950CC}" type="parTrans" cxnId="{0AA0CC5F-F15F-42EC-9D68-1E3F02AC014C}">
      <dgm:prSet/>
      <dgm:spPr/>
      <dgm:t>
        <a:bodyPr/>
        <a:lstStyle/>
        <a:p>
          <a:endParaRPr lang="en-US"/>
        </a:p>
      </dgm:t>
    </dgm:pt>
    <dgm:pt modelId="{5508AD54-06D6-48CA-BEE8-264C54216EA6}" type="sibTrans" cxnId="{0AA0CC5F-F15F-42EC-9D68-1E3F02AC014C}">
      <dgm:prSet/>
      <dgm:spPr/>
      <dgm:t>
        <a:bodyPr/>
        <a:lstStyle/>
        <a:p>
          <a:endParaRPr lang="en-US"/>
        </a:p>
      </dgm:t>
    </dgm:pt>
    <dgm:pt modelId="{224786FC-A831-4FF2-8D94-3FB2A7D901F4}">
      <dgm:prSet/>
      <dgm:spPr/>
      <dgm:t>
        <a:bodyPr/>
        <a:lstStyle/>
        <a:p>
          <a:r>
            <a:rPr lang="en-US" strike="sngStrike" dirty="0">
              <a:solidFill>
                <a:srgbClr val="0070C0"/>
              </a:solidFill>
              <a:sym typeface="Wingdings" panose="05000000000000000000" pitchFamily="2" charset="2"/>
            </a:rPr>
            <a:t> </a:t>
          </a:r>
          <a:r>
            <a:rPr lang="en-US" strike="sngStrike" dirty="0">
              <a:solidFill>
                <a:srgbClr val="0070C0"/>
              </a:solidFill>
            </a:rPr>
            <a:t> Key considerations to be presented.</a:t>
          </a:r>
        </a:p>
      </dgm:t>
    </dgm:pt>
    <dgm:pt modelId="{737DA2DA-3038-448A-B81E-BBE12151B5E3}" type="parTrans" cxnId="{A9FB066E-AD4A-4BA6-88FB-90EC5B60B51D}">
      <dgm:prSet/>
      <dgm:spPr/>
      <dgm:t>
        <a:bodyPr/>
        <a:lstStyle/>
        <a:p>
          <a:endParaRPr lang="en-US"/>
        </a:p>
      </dgm:t>
    </dgm:pt>
    <dgm:pt modelId="{7C1AC47C-6B13-435C-8CA0-F54EBEBC2F8B}" type="sibTrans" cxnId="{A9FB066E-AD4A-4BA6-88FB-90EC5B60B51D}">
      <dgm:prSet/>
      <dgm:spPr/>
      <dgm:t>
        <a:bodyPr/>
        <a:lstStyle/>
        <a:p>
          <a:endParaRPr lang="en-US"/>
        </a:p>
      </dgm:t>
    </dgm:pt>
    <dgm:pt modelId="{AF7DFC5E-AC64-47E3-9C4E-6D448EF29D84}" type="pres">
      <dgm:prSet presAssocID="{B70172FF-F4EF-4109-A9A2-F587CED9602E}" presName="linear" presStyleCnt="0">
        <dgm:presLayoutVars>
          <dgm:dir/>
          <dgm:animLvl val="lvl"/>
          <dgm:resizeHandles val="exact"/>
        </dgm:presLayoutVars>
      </dgm:prSet>
      <dgm:spPr/>
    </dgm:pt>
    <dgm:pt modelId="{5882D663-464C-43CA-9CB7-C103B7F872C1}" type="pres">
      <dgm:prSet presAssocID="{5CD839E4-F5C6-478B-9CCD-64F9B90AFC1C}" presName="parentLin" presStyleCnt="0"/>
      <dgm:spPr/>
    </dgm:pt>
    <dgm:pt modelId="{46F2603E-F30A-49B0-A86F-1812D6B04A0E}" type="pres">
      <dgm:prSet presAssocID="{5CD839E4-F5C6-478B-9CCD-64F9B90AFC1C}" presName="parentLeftMargin" presStyleLbl="node1" presStyleIdx="0" presStyleCnt="3"/>
      <dgm:spPr/>
    </dgm:pt>
    <dgm:pt modelId="{958F8F50-A1C1-4B43-882A-1910FFD8F514}" type="pres">
      <dgm:prSet presAssocID="{5CD839E4-F5C6-478B-9CCD-64F9B90AFC1C}" presName="parentText" presStyleLbl="node1" presStyleIdx="0" presStyleCnt="3">
        <dgm:presLayoutVars>
          <dgm:chMax val="0"/>
          <dgm:bulletEnabled val="1"/>
        </dgm:presLayoutVars>
      </dgm:prSet>
      <dgm:spPr/>
    </dgm:pt>
    <dgm:pt modelId="{BA44A611-AD46-4C86-B780-2A8F8BD17D00}" type="pres">
      <dgm:prSet presAssocID="{5CD839E4-F5C6-478B-9CCD-64F9B90AFC1C}" presName="negativeSpace" presStyleCnt="0"/>
      <dgm:spPr/>
    </dgm:pt>
    <dgm:pt modelId="{F1C7AB79-E192-4896-800C-569E1545103F}" type="pres">
      <dgm:prSet presAssocID="{5CD839E4-F5C6-478B-9CCD-64F9B90AFC1C}" presName="childText" presStyleLbl="conFgAcc1" presStyleIdx="0" presStyleCnt="3">
        <dgm:presLayoutVars>
          <dgm:bulletEnabled val="1"/>
        </dgm:presLayoutVars>
      </dgm:prSet>
      <dgm:spPr/>
    </dgm:pt>
    <dgm:pt modelId="{D46360E7-0F9B-437F-9C88-99178FECBAFB}" type="pres">
      <dgm:prSet presAssocID="{0D201660-5DE5-417D-B73F-9FADC0120C24}" presName="spaceBetweenRectangles" presStyleCnt="0"/>
      <dgm:spPr/>
    </dgm:pt>
    <dgm:pt modelId="{F16556F7-713B-4611-A491-721AAE1A0A21}" type="pres">
      <dgm:prSet presAssocID="{B0086519-C681-4B88-AB21-6DC967CC69DE}" presName="parentLin" presStyleCnt="0"/>
      <dgm:spPr/>
    </dgm:pt>
    <dgm:pt modelId="{805D6AAB-F4DA-49DF-84AF-B0D8390A28F5}" type="pres">
      <dgm:prSet presAssocID="{B0086519-C681-4B88-AB21-6DC967CC69DE}" presName="parentLeftMargin" presStyleLbl="node1" presStyleIdx="0" presStyleCnt="3"/>
      <dgm:spPr/>
    </dgm:pt>
    <dgm:pt modelId="{CBD8E94F-9DE9-4EB4-B277-9CA678E7C5A7}" type="pres">
      <dgm:prSet presAssocID="{B0086519-C681-4B88-AB21-6DC967CC69DE}" presName="parentText" presStyleLbl="node1" presStyleIdx="1" presStyleCnt="3">
        <dgm:presLayoutVars>
          <dgm:chMax val="0"/>
          <dgm:bulletEnabled val="1"/>
        </dgm:presLayoutVars>
      </dgm:prSet>
      <dgm:spPr/>
    </dgm:pt>
    <dgm:pt modelId="{4D60A60C-8AF2-4863-A8B4-9916415A19EE}" type="pres">
      <dgm:prSet presAssocID="{B0086519-C681-4B88-AB21-6DC967CC69DE}" presName="negativeSpace" presStyleCnt="0"/>
      <dgm:spPr/>
    </dgm:pt>
    <dgm:pt modelId="{94640B53-BE50-4356-BE94-C167380AFA67}" type="pres">
      <dgm:prSet presAssocID="{B0086519-C681-4B88-AB21-6DC967CC69DE}" presName="childText" presStyleLbl="conFgAcc1" presStyleIdx="1" presStyleCnt="3">
        <dgm:presLayoutVars>
          <dgm:bulletEnabled val="1"/>
        </dgm:presLayoutVars>
      </dgm:prSet>
      <dgm:spPr/>
    </dgm:pt>
    <dgm:pt modelId="{F08FF6B8-DA4F-4D22-977B-107B1B239EEA}" type="pres">
      <dgm:prSet presAssocID="{062483A6-17DA-4396-A317-F2E565DAB30A}" presName="spaceBetweenRectangles" presStyleCnt="0"/>
      <dgm:spPr/>
    </dgm:pt>
    <dgm:pt modelId="{894CEBE3-5A0F-4321-B99F-519BA06D4873}" type="pres">
      <dgm:prSet presAssocID="{5128BEDB-4898-4DE2-B0F9-59661EFCD38C}" presName="parentLin" presStyleCnt="0"/>
      <dgm:spPr/>
    </dgm:pt>
    <dgm:pt modelId="{3BC87C7E-1B89-43B9-B531-34B7F6BBF314}" type="pres">
      <dgm:prSet presAssocID="{5128BEDB-4898-4DE2-B0F9-59661EFCD38C}" presName="parentLeftMargin" presStyleLbl="node1" presStyleIdx="1" presStyleCnt="3"/>
      <dgm:spPr/>
    </dgm:pt>
    <dgm:pt modelId="{001B7183-A219-459B-AD50-BB1D12C22980}" type="pres">
      <dgm:prSet presAssocID="{5128BEDB-4898-4DE2-B0F9-59661EFCD38C}" presName="parentText" presStyleLbl="node1" presStyleIdx="2" presStyleCnt="3">
        <dgm:presLayoutVars>
          <dgm:chMax val="0"/>
          <dgm:bulletEnabled val="1"/>
        </dgm:presLayoutVars>
      </dgm:prSet>
      <dgm:spPr/>
    </dgm:pt>
    <dgm:pt modelId="{65C39042-29BA-423C-970D-6366C3E48DA3}" type="pres">
      <dgm:prSet presAssocID="{5128BEDB-4898-4DE2-B0F9-59661EFCD38C}" presName="negativeSpace" presStyleCnt="0"/>
      <dgm:spPr/>
    </dgm:pt>
    <dgm:pt modelId="{8B085168-6560-4DBF-97E4-C0C46732CDE7}" type="pres">
      <dgm:prSet presAssocID="{5128BEDB-4898-4DE2-B0F9-59661EFCD38C}" presName="childText" presStyleLbl="conFgAcc1" presStyleIdx="2" presStyleCnt="3" custLinFactNeighborX="0" custLinFactNeighborY="-9775">
        <dgm:presLayoutVars>
          <dgm:bulletEnabled val="1"/>
        </dgm:presLayoutVars>
      </dgm:prSet>
      <dgm:spPr/>
    </dgm:pt>
  </dgm:ptLst>
  <dgm:cxnLst>
    <dgm:cxn modelId="{58DCE00E-A5F0-4A8E-A717-4FACA0FB0DEF}" type="presOf" srcId="{5CD839E4-F5C6-478B-9CCD-64F9B90AFC1C}" destId="{46F2603E-F30A-49B0-A86F-1812D6B04A0E}" srcOrd="0" destOrd="0" presId="urn:microsoft.com/office/officeart/2005/8/layout/list1"/>
    <dgm:cxn modelId="{11894E10-FA61-4A89-962C-A1FE96E4CFDE}" type="presOf" srcId="{5128BEDB-4898-4DE2-B0F9-59661EFCD38C}" destId="{001B7183-A219-459B-AD50-BB1D12C22980}" srcOrd="1" destOrd="0" presId="urn:microsoft.com/office/officeart/2005/8/layout/list1"/>
    <dgm:cxn modelId="{EDF7AB15-640A-4A21-82E2-3490A162DCD6}" type="presOf" srcId="{224786FC-A831-4FF2-8D94-3FB2A7D901F4}" destId="{8B085168-6560-4DBF-97E4-C0C46732CDE7}" srcOrd="0" destOrd="1" presId="urn:microsoft.com/office/officeart/2005/8/layout/list1"/>
    <dgm:cxn modelId="{E7B46F22-D455-42DD-948A-2A7F912C8B44}" srcId="{B0086519-C681-4B88-AB21-6DC967CC69DE}" destId="{1905AB72-942D-4F36-B781-F4BFE7BF7A65}" srcOrd="0" destOrd="0" parTransId="{16DDC22F-2C26-4F24-82DE-CFF9F49941E6}" sibTransId="{6E136B52-8CDA-4769-B29E-D59B8B3C12A6}"/>
    <dgm:cxn modelId="{0AA0CC5F-F15F-42EC-9D68-1E3F02AC014C}" srcId="{5128BEDB-4898-4DE2-B0F9-59661EFCD38C}" destId="{3466D879-DC08-47EB-84B2-504A093D5198}" srcOrd="0" destOrd="0" parTransId="{D8FD557F-FAE4-4FEC-A4DE-0C6CB0C950CC}" sibTransId="{5508AD54-06D6-48CA-BEE8-264C54216EA6}"/>
    <dgm:cxn modelId="{A64E1E47-1E9F-444A-95A0-367DC3E77C4D}" type="presOf" srcId="{BA8E4E69-5634-4BF4-AC12-247235A6609B}" destId="{F1C7AB79-E192-4896-800C-569E1545103F}" srcOrd="0" destOrd="1" presId="urn:microsoft.com/office/officeart/2005/8/layout/list1"/>
    <dgm:cxn modelId="{3711C468-057C-47DA-8BEB-6945BC84FF76}" type="presOf" srcId="{B70172FF-F4EF-4109-A9A2-F587CED9602E}" destId="{AF7DFC5E-AC64-47E3-9C4E-6D448EF29D84}" srcOrd="0" destOrd="0" presId="urn:microsoft.com/office/officeart/2005/8/layout/list1"/>
    <dgm:cxn modelId="{8DFC384B-A6B9-4B3C-A7B9-EE24266D0474}" srcId="{B0086519-C681-4B88-AB21-6DC967CC69DE}" destId="{BDB90AEC-0037-4F53-83DD-AD65AC707200}" srcOrd="1" destOrd="0" parTransId="{A4929006-4BA9-4567-8670-889F88AB4F42}" sibTransId="{7B40909A-4BF8-4D34-AA71-C8AB0BBFE0D0}"/>
    <dgm:cxn modelId="{A9FB066E-AD4A-4BA6-88FB-90EC5B60B51D}" srcId="{5128BEDB-4898-4DE2-B0F9-59661EFCD38C}" destId="{224786FC-A831-4FF2-8D94-3FB2A7D901F4}" srcOrd="1" destOrd="0" parTransId="{737DA2DA-3038-448A-B81E-BBE12151B5E3}" sibTransId="{7C1AC47C-6B13-435C-8CA0-F54EBEBC2F8B}"/>
    <dgm:cxn modelId="{8B4BC651-AFFD-4C92-820B-12AE0C130E37}" srcId="{5CD839E4-F5C6-478B-9CCD-64F9B90AFC1C}" destId="{BA8E4E69-5634-4BF4-AC12-247235A6609B}" srcOrd="1" destOrd="0" parTransId="{55CBE329-2DB1-41D7-81CD-AFBFAD8487C8}" sibTransId="{6D8A1D64-8167-43A5-8865-A0EAF83F276A}"/>
    <dgm:cxn modelId="{754B7275-68E6-405D-B653-4294B3D53CB6}" type="presOf" srcId="{3725079E-56C3-4D9C-9F5A-B12D9436DFB6}" destId="{F1C7AB79-E192-4896-800C-569E1545103F}" srcOrd="0" destOrd="2" presId="urn:microsoft.com/office/officeart/2005/8/layout/list1"/>
    <dgm:cxn modelId="{199AB055-986D-43CB-B93E-8EDFC675E892}" srcId="{B70172FF-F4EF-4109-A9A2-F587CED9602E}" destId="{5CD839E4-F5C6-478B-9CCD-64F9B90AFC1C}" srcOrd="0" destOrd="0" parTransId="{429F3C8E-C43A-4700-9B9A-46B644B26647}" sibTransId="{0D201660-5DE5-417D-B73F-9FADC0120C24}"/>
    <dgm:cxn modelId="{B7D04576-E1E7-4569-B14E-E365CBC90379}" srcId="{5CD839E4-F5C6-478B-9CCD-64F9B90AFC1C}" destId="{3725079E-56C3-4D9C-9F5A-B12D9436DFB6}" srcOrd="2" destOrd="0" parTransId="{6A217030-29D2-4035-AE0D-FE26ECBF1015}" sibTransId="{A15B314A-6EB4-49B4-A128-CF2D3C842E3F}"/>
    <dgm:cxn modelId="{34035C80-0AC5-4717-9ABF-46B203F7F672}" type="presOf" srcId="{5CD839E4-F5C6-478B-9CCD-64F9B90AFC1C}" destId="{958F8F50-A1C1-4B43-882A-1910FFD8F514}" srcOrd="1" destOrd="0" presId="urn:microsoft.com/office/officeart/2005/8/layout/list1"/>
    <dgm:cxn modelId="{F9A87C94-B409-495C-9CEB-EB19D92C032F}" srcId="{5CD839E4-F5C6-478B-9CCD-64F9B90AFC1C}" destId="{98EA5A4B-401C-4774-B66F-C778EC2971F4}" srcOrd="0" destOrd="0" parTransId="{C621A4DF-168D-462A-9F54-45751C6424EF}" sibTransId="{8A3D1AA6-67CE-43A6-B3B6-F38CD86A28CB}"/>
    <dgm:cxn modelId="{8B86589A-D51C-41A2-9FA8-C56F8EE2247E}" srcId="{B70172FF-F4EF-4109-A9A2-F587CED9602E}" destId="{5128BEDB-4898-4DE2-B0F9-59661EFCD38C}" srcOrd="2" destOrd="0" parTransId="{86661E68-AE3B-4065-A4F0-B3E0335943BF}" sibTransId="{A68570E8-DDB9-470C-B18E-7A1BB1ACC468}"/>
    <dgm:cxn modelId="{04A5F49A-2014-43AB-A644-3656CA0B1354}" type="presOf" srcId="{B0086519-C681-4B88-AB21-6DC967CC69DE}" destId="{CBD8E94F-9DE9-4EB4-B277-9CA678E7C5A7}" srcOrd="1" destOrd="0" presId="urn:microsoft.com/office/officeart/2005/8/layout/list1"/>
    <dgm:cxn modelId="{5B57C5A1-944E-4B82-802E-603D950BA6A4}" type="presOf" srcId="{3466D879-DC08-47EB-84B2-504A093D5198}" destId="{8B085168-6560-4DBF-97E4-C0C46732CDE7}" srcOrd="0" destOrd="0" presId="urn:microsoft.com/office/officeart/2005/8/layout/list1"/>
    <dgm:cxn modelId="{225C23C1-593C-444F-B125-E722308C1DC4}" srcId="{B70172FF-F4EF-4109-A9A2-F587CED9602E}" destId="{B0086519-C681-4B88-AB21-6DC967CC69DE}" srcOrd="1" destOrd="0" parTransId="{740BE72C-25A0-4D52-B9BB-220FAE44B11D}" sibTransId="{062483A6-17DA-4396-A317-F2E565DAB30A}"/>
    <dgm:cxn modelId="{4FFB75C1-CA8D-4806-9343-34DE38606B81}" type="presOf" srcId="{98EA5A4B-401C-4774-B66F-C778EC2971F4}" destId="{F1C7AB79-E192-4896-800C-569E1545103F}" srcOrd="0" destOrd="0" presId="urn:microsoft.com/office/officeart/2005/8/layout/list1"/>
    <dgm:cxn modelId="{0550D5C5-28C6-4ACD-8541-F9BF2DA52650}" type="presOf" srcId="{5128BEDB-4898-4DE2-B0F9-59661EFCD38C}" destId="{3BC87C7E-1B89-43B9-B531-34B7F6BBF314}" srcOrd="0" destOrd="0" presId="urn:microsoft.com/office/officeart/2005/8/layout/list1"/>
    <dgm:cxn modelId="{365E6FD9-59DD-4084-9C2D-5E2DCF44BD7E}" type="presOf" srcId="{BDB90AEC-0037-4F53-83DD-AD65AC707200}" destId="{94640B53-BE50-4356-BE94-C167380AFA67}" srcOrd="0" destOrd="1" presId="urn:microsoft.com/office/officeart/2005/8/layout/list1"/>
    <dgm:cxn modelId="{8F5F27DA-971D-4EB6-A715-E9FECD9D34D2}" type="presOf" srcId="{B0086519-C681-4B88-AB21-6DC967CC69DE}" destId="{805D6AAB-F4DA-49DF-84AF-B0D8390A28F5}" srcOrd="0" destOrd="0" presId="urn:microsoft.com/office/officeart/2005/8/layout/list1"/>
    <dgm:cxn modelId="{3003C4E9-6304-44C5-9042-7A8ADB5B7272}" type="presOf" srcId="{1905AB72-942D-4F36-B781-F4BFE7BF7A65}" destId="{94640B53-BE50-4356-BE94-C167380AFA67}" srcOrd="0" destOrd="0" presId="urn:microsoft.com/office/officeart/2005/8/layout/list1"/>
    <dgm:cxn modelId="{516ABF98-A1F1-417D-8620-2205C32DAF6D}" type="presParOf" srcId="{AF7DFC5E-AC64-47E3-9C4E-6D448EF29D84}" destId="{5882D663-464C-43CA-9CB7-C103B7F872C1}" srcOrd="0" destOrd="0" presId="urn:microsoft.com/office/officeart/2005/8/layout/list1"/>
    <dgm:cxn modelId="{6E690217-6A35-4653-802C-92EF71AD659F}" type="presParOf" srcId="{5882D663-464C-43CA-9CB7-C103B7F872C1}" destId="{46F2603E-F30A-49B0-A86F-1812D6B04A0E}" srcOrd="0" destOrd="0" presId="urn:microsoft.com/office/officeart/2005/8/layout/list1"/>
    <dgm:cxn modelId="{92F41394-BBAE-4A1D-8457-CA1E57297E61}" type="presParOf" srcId="{5882D663-464C-43CA-9CB7-C103B7F872C1}" destId="{958F8F50-A1C1-4B43-882A-1910FFD8F514}" srcOrd="1" destOrd="0" presId="urn:microsoft.com/office/officeart/2005/8/layout/list1"/>
    <dgm:cxn modelId="{898D9246-4F98-455A-8819-BC2CDB833DBD}" type="presParOf" srcId="{AF7DFC5E-AC64-47E3-9C4E-6D448EF29D84}" destId="{BA44A611-AD46-4C86-B780-2A8F8BD17D00}" srcOrd="1" destOrd="0" presId="urn:microsoft.com/office/officeart/2005/8/layout/list1"/>
    <dgm:cxn modelId="{50CD625F-960B-4D1C-AB61-DD4257DEE067}" type="presParOf" srcId="{AF7DFC5E-AC64-47E3-9C4E-6D448EF29D84}" destId="{F1C7AB79-E192-4896-800C-569E1545103F}" srcOrd="2" destOrd="0" presId="urn:microsoft.com/office/officeart/2005/8/layout/list1"/>
    <dgm:cxn modelId="{CF1F4383-4A60-474B-9789-569953584418}" type="presParOf" srcId="{AF7DFC5E-AC64-47E3-9C4E-6D448EF29D84}" destId="{D46360E7-0F9B-437F-9C88-99178FECBAFB}" srcOrd="3" destOrd="0" presId="urn:microsoft.com/office/officeart/2005/8/layout/list1"/>
    <dgm:cxn modelId="{3BE110AD-7113-4499-9BB7-A9BC277712E8}" type="presParOf" srcId="{AF7DFC5E-AC64-47E3-9C4E-6D448EF29D84}" destId="{F16556F7-713B-4611-A491-721AAE1A0A21}" srcOrd="4" destOrd="0" presId="urn:microsoft.com/office/officeart/2005/8/layout/list1"/>
    <dgm:cxn modelId="{663A2058-0D9A-4CC4-8343-1A6C240CA98F}" type="presParOf" srcId="{F16556F7-713B-4611-A491-721AAE1A0A21}" destId="{805D6AAB-F4DA-49DF-84AF-B0D8390A28F5}" srcOrd="0" destOrd="0" presId="urn:microsoft.com/office/officeart/2005/8/layout/list1"/>
    <dgm:cxn modelId="{3D9FBB13-491B-4C0F-BBD2-2260BA57B36D}" type="presParOf" srcId="{F16556F7-713B-4611-A491-721AAE1A0A21}" destId="{CBD8E94F-9DE9-4EB4-B277-9CA678E7C5A7}" srcOrd="1" destOrd="0" presId="urn:microsoft.com/office/officeart/2005/8/layout/list1"/>
    <dgm:cxn modelId="{0B5D8C0E-56B5-42AB-9C4C-3FBE3FEE2DB7}" type="presParOf" srcId="{AF7DFC5E-AC64-47E3-9C4E-6D448EF29D84}" destId="{4D60A60C-8AF2-4863-A8B4-9916415A19EE}" srcOrd="5" destOrd="0" presId="urn:microsoft.com/office/officeart/2005/8/layout/list1"/>
    <dgm:cxn modelId="{85733327-19E7-4433-B21C-A7501E90984D}" type="presParOf" srcId="{AF7DFC5E-AC64-47E3-9C4E-6D448EF29D84}" destId="{94640B53-BE50-4356-BE94-C167380AFA67}" srcOrd="6" destOrd="0" presId="urn:microsoft.com/office/officeart/2005/8/layout/list1"/>
    <dgm:cxn modelId="{F95175F8-FB2C-4669-933F-1FB6DCE6519D}" type="presParOf" srcId="{AF7DFC5E-AC64-47E3-9C4E-6D448EF29D84}" destId="{F08FF6B8-DA4F-4D22-977B-107B1B239EEA}" srcOrd="7" destOrd="0" presId="urn:microsoft.com/office/officeart/2005/8/layout/list1"/>
    <dgm:cxn modelId="{0FEF39F0-7F58-4C72-89FA-D1980DC171E3}" type="presParOf" srcId="{AF7DFC5E-AC64-47E3-9C4E-6D448EF29D84}" destId="{894CEBE3-5A0F-4321-B99F-519BA06D4873}" srcOrd="8" destOrd="0" presId="urn:microsoft.com/office/officeart/2005/8/layout/list1"/>
    <dgm:cxn modelId="{D7DEF73B-B4FC-4486-854D-4237ABDAA32B}" type="presParOf" srcId="{894CEBE3-5A0F-4321-B99F-519BA06D4873}" destId="{3BC87C7E-1B89-43B9-B531-34B7F6BBF314}" srcOrd="0" destOrd="0" presId="urn:microsoft.com/office/officeart/2005/8/layout/list1"/>
    <dgm:cxn modelId="{F3A09BD6-526C-41AE-957A-861F3A284D19}" type="presParOf" srcId="{894CEBE3-5A0F-4321-B99F-519BA06D4873}" destId="{001B7183-A219-459B-AD50-BB1D12C22980}" srcOrd="1" destOrd="0" presId="urn:microsoft.com/office/officeart/2005/8/layout/list1"/>
    <dgm:cxn modelId="{0824A8B6-D9C3-4F60-A7A5-D07EE067AEE3}" type="presParOf" srcId="{AF7DFC5E-AC64-47E3-9C4E-6D448EF29D84}" destId="{65C39042-29BA-423C-970D-6366C3E48DA3}" srcOrd="9" destOrd="0" presId="urn:microsoft.com/office/officeart/2005/8/layout/list1"/>
    <dgm:cxn modelId="{AC31AB1B-91FE-4B61-B03E-81297C078F41}" type="presParOf" srcId="{AF7DFC5E-AC64-47E3-9C4E-6D448EF29D84}" destId="{8B085168-6560-4DBF-97E4-C0C46732CDE7}"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C0B70C-80C1-428F-A1B2-2EC3519052C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86221BE5-479C-4739-AC93-5414F90B6003}">
      <dgm:prSet/>
      <dgm:spPr>
        <a:ln>
          <a:solidFill>
            <a:schemeClr val="accent2"/>
          </a:solidFill>
        </a:ln>
      </dgm:spPr>
      <dgm:t>
        <a:bodyPr/>
        <a:lstStyle/>
        <a:p>
          <a:r>
            <a:rPr lang="en-US" dirty="0"/>
            <a:t>1. Full Implementation</a:t>
          </a:r>
        </a:p>
      </dgm:t>
    </dgm:pt>
    <dgm:pt modelId="{6F3E6931-CB01-4205-A0C5-3C52D86CA360}" type="parTrans" cxnId="{E206A32E-6F19-413C-A26C-D82AFFA8ADA2}">
      <dgm:prSet/>
      <dgm:spPr/>
      <dgm:t>
        <a:bodyPr/>
        <a:lstStyle/>
        <a:p>
          <a:endParaRPr lang="en-US"/>
        </a:p>
      </dgm:t>
    </dgm:pt>
    <dgm:pt modelId="{4AC012E0-ECA6-4334-998D-8813293028A6}" type="sibTrans" cxnId="{E206A32E-6F19-413C-A26C-D82AFFA8ADA2}">
      <dgm:prSet/>
      <dgm:spPr/>
      <dgm:t>
        <a:bodyPr/>
        <a:lstStyle/>
        <a:p>
          <a:endParaRPr lang="en-US"/>
        </a:p>
      </dgm:t>
    </dgm:pt>
    <dgm:pt modelId="{A5EB1D49-0720-4A60-975E-0C82B5D814E8}">
      <dgm:prSet/>
      <dgm:spPr/>
      <dgm:t>
        <a:bodyPr/>
        <a:lstStyle/>
        <a:p>
          <a:r>
            <a:rPr lang="en-US" dirty="0">
              <a:solidFill>
                <a:schemeClr val="tx2"/>
              </a:solidFill>
            </a:rPr>
            <a:t>Budget as presented to the PBCC in September – but modified to include a more accurate projection of the costs of the Blended Water Supply Program (full implementation budget).</a:t>
          </a:r>
        </a:p>
      </dgm:t>
    </dgm:pt>
    <dgm:pt modelId="{C9B9C485-6D4C-4D7C-AE50-A7D173CDD52F}" type="parTrans" cxnId="{14288F56-311C-434F-8CD9-167F976DE732}">
      <dgm:prSet/>
      <dgm:spPr/>
      <dgm:t>
        <a:bodyPr/>
        <a:lstStyle/>
        <a:p>
          <a:endParaRPr lang="en-US"/>
        </a:p>
      </dgm:t>
    </dgm:pt>
    <dgm:pt modelId="{D72BAE58-B040-4CBB-9DA4-26E68CB0FEDB}" type="sibTrans" cxnId="{14288F56-311C-434F-8CD9-167F976DE732}">
      <dgm:prSet/>
      <dgm:spPr/>
      <dgm:t>
        <a:bodyPr/>
        <a:lstStyle/>
        <a:p>
          <a:endParaRPr lang="en-US"/>
        </a:p>
      </dgm:t>
    </dgm:pt>
    <dgm:pt modelId="{D5F63D5D-991E-4415-A033-0E78943158C8}">
      <dgm:prSet/>
      <dgm:spPr>
        <a:ln>
          <a:solidFill>
            <a:schemeClr val="accent2"/>
          </a:solidFill>
        </a:ln>
      </dgm:spPr>
      <dgm:t>
        <a:bodyPr/>
        <a:lstStyle/>
        <a:p>
          <a:r>
            <a:rPr lang="en-US" dirty="0"/>
            <a:t>2. Reduced Project Cost Budget A</a:t>
          </a:r>
        </a:p>
      </dgm:t>
    </dgm:pt>
    <dgm:pt modelId="{7999B316-590D-40FE-A796-92AF82659574}" type="parTrans" cxnId="{0ACCE1E7-5F47-46B2-A168-2A42AEB35FC6}">
      <dgm:prSet/>
      <dgm:spPr/>
      <dgm:t>
        <a:bodyPr/>
        <a:lstStyle/>
        <a:p>
          <a:endParaRPr lang="en-US"/>
        </a:p>
      </dgm:t>
    </dgm:pt>
    <dgm:pt modelId="{EE118776-405A-456F-AB65-CB0940BE8BC4}" type="sibTrans" cxnId="{0ACCE1E7-5F47-46B2-A168-2A42AEB35FC6}">
      <dgm:prSet/>
      <dgm:spPr/>
      <dgm:t>
        <a:bodyPr/>
        <a:lstStyle/>
        <a:p>
          <a:endParaRPr lang="en-US"/>
        </a:p>
      </dgm:t>
    </dgm:pt>
    <dgm:pt modelId="{70C910D8-98B3-4FDF-BDAE-C9DC866E2568}">
      <dgm:prSet/>
      <dgm:spPr/>
      <dgm:t>
        <a:bodyPr/>
        <a:lstStyle/>
        <a:p>
          <a:r>
            <a:rPr lang="en-US" dirty="0">
              <a:solidFill>
                <a:schemeClr val="tx2"/>
              </a:solidFill>
            </a:rPr>
            <a:t>Budget with State Water Project Supply Program removed.</a:t>
          </a:r>
        </a:p>
      </dgm:t>
    </dgm:pt>
    <dgm:pt modelId="{763BB2B6-BB11-42A4-A547-791744D1DAB1}" type="parTrans" cxnId="{B9D03877-D7F1-4BCB-A053-161961CA542C}">
      <dgm:prSet/>
      <dgm:spPr/>
      <dgm:t>
        <a:bodyPr/>
        <a:lstStyle/>
        <a:p>
          <a:endParaRPr lang="en-US"/>
        </a:p>
      </dgm:t>
    </dgm:pt>
    <dgm:pt modelId="{C563016E-8635-407D-9D99-8B027855FC68}" type="sibTrans" cxnId="{B9D03877-D7F1-4BCB-A053-161961CA542C}">
      <dgm:prSet/>
      <dgm:spPr/>
      <dgm:t>
        <a:bodyPr/>
        <a:lstStyle/>
        <a:p>
          <a:endParaRPr lang="en-US"/>
        </a:p>
      </dgm:t>
    </dgm:pt>
    <dgm:pt modelId="{E651AFA5-E7F6-4440-855F-A870FD9DE9CD}">
      <dgm:prSet/>
      <dgm:spPr>
        <a:ln>
          <a:solidFill>
            <a:schemeClr val="accent2"/>
          </a:solidFill>
        </a:ln>
      </dgm:spPr>
      <dgm:t>
        <a:bodyPr/>
        <a:lstStyle/>
        <a:p>
          <a:r>
            <a:rPr lang="en-US" dirty="0"/>
            <a:t>3. Reduced Project Cost Budget B</a:t>
          </a:r>
        </a:p>
      </dgm:t>
    </dgm:pt>
    <dgm:pt modelId="{02CDA41D-C625-4B47-9C8A-7D9A04327A8B}" type="parTrans" cxnId="{EAE12743-1C3F-4423-810C-303F8DC50A07}">
      <dgm:prSet/>
      <dgm:spPr/>
      <dgm:t>
        <a:bodyPr/>
        <a:lstStyle/>
        <a:p>
          <a:endParaRPr lang="en-US"/>
        </a:p>
      </dgm:t>
    </dgm:pt>
    <dgm:pt modelId="{6D916430-D1A4-4183-B156-7220C3790D3D}" type="sibTrans" cxnId="{EAE12743-1C3F-4423-810C-303F8DC50A07}">
      <dgm:prSet/>
      <dgm:spPr/>
      <dgm:t>
        <a:bodyPr/>
        <a:lstStyle/>
        <a:p>
          <a:endParaRPr lang="en-US"/>
        </a:p>
      </dgm:t>
    </dgm:pt>
    <dgm:pt modelId="{BB3F6E5B-9291-4CCA-9E04-81ABC6F734C1}">
      <dgm:prSet/>
      <dgm:spPr/>
      <dgm:t>
        <a:bodyPr/>
        <a:lstStyle/>
        <a:p>
          <a:r>
            <a:rPr lang="en-US" dirty="0">
              <a:solidFill>
                <a:schemeClr val="tx2"/>
              </a:solidFill>
            </a:rPr>
            <a:t>Budget with both Alternative Water Supply Projects removed (SWP and Blended Water Supply Programs).</a:t>
          </a:r>
        </a:p>
      </dgm:t>
    </dgm:pt>
    <dgm:pt modelId="{E44F9D8B-6287-4654-821A-50A3A431DD00}" type="parTrans" cxnId="{BF253850-FA73-4264-B051-62EFC1893BF1}">
      <dgm:prSet/>
      <dgm:spPr/>
      <dgm:t>
        <a:bodyPr/>
        <a:lstStyle/>
        <a:p>
          <a:endParaRPr lang="en-US"/>
        </a:p>
      </dgm:t>
    </dgm:pt>
    <dgm:pt modelId="{350DE669-D70D-4B6F-9A8B-DC25DCE812A6}" type="sibTrans" cxnId="{BF253850-FA73-4264-B051-62EFC1893BF1}">
      <dgm:prSet/>
      <dgm:spPr/>
      <dgm:t>
        <a:bodyPr/>
        <a:lstStyle/>
        <a:p>
          <a:endParaRPr lang="en-US"/>
        </a:p>
      </dgm:t>
    </dgm:pt>
    <dgm:pt modelId="{7FCCA5BB-E2A3-423E-964E-F407BBFD2840}">
      <dgm:prSet/>
      <dgm:spPr>
        <a:ln>
          <a:solidFill>
            <a:schemeClr val="accent2"/>
          </a:solidFill>
        </a:ln>
      </dgm:spPr>
      <dgm:t>
        <a:bodyPr/>
        <a:lstStyle/>
        <a:p>
          <a:r>
            <a:rPr lang="en-US" dirty="0"/>
            <a:t>4. Program Administration Only</a:t>
          </a:r>
        </a:p>
      </dgm:t>
    </dgm:pt>
    <dgm:pt modelId="{97822A26-CA70-4DFC-8FA7-321A72B1B843}" type="parTrans" cxnId="{926CB816-3386-467E-AC04-33177DCEB118}">
      <dgm:prSet/>
      <dgm:spPr/>
      <dgm:t>
        <a:bodyPr/>
        <a:lstStyle/>
        <a:p>
          <a:endParaRPr lang="en-US"/>
        </a:p>
      </dgm:t>
    </dgm:pt>
    <dgm:pt modelId="{2CDBC36D-908D-4998-8F0B-11DA6E0CF9BC}" type="sibTrans" cxnId="{926CB816-3386-467E-AC04-33177DCEB118}">
      <dgm:prSet/>
      <dgm:spPr/>
      <dgm:t>
        <a:bodyPr/>
        <a:lstStyle/>
        <a:p>
          <a:endParaRPr lang="en-US"/>
        </a:p>
      </dgm:t>
    </dgm:pt>
    <dgm:pt modelId="{52236CFD-08BD-491A-B0C8-3F9DCC717839}">
      <dgm:prSet/>
      <dgm:spPr/>
      <dgm:t>
        <a:bodyPr/>
        <a:lstStyle/>
        <a:p>
          <a:r>
            <a:rPr lang="en-US" dirty="0">
              <a:solidFill>
                <a:schemeClr val="tx2"/>
              </a:solidFill>
            </a:rPr>
            <a:t>Budget with all Projects and Management Actions removed (administrative and SGMA-required costs only).</a:t>
          </a:r>
        </a:p>
      </dgm:t>
    </dgm:pt>
    <dgm:pt modelId="{63368D2F-8745-40D2-9B2E-FEB58BF616C1}" type="parTrans" cxnId="{96293AEE-C48F-45F3-9E1B-1601120FE1AE}">
      <dgm:prSet/>
      <dgm:spPr/>
      <dgm:t>
        <a:bodyPr/>
        <a:lstStyle/>
        <a:p>
          <a:endParaRPr lang="en-US"/>
        </a:p>
      </dgm:t>
    </dgm:pt>
    <dgm:pt modelId="{90A40D73-CCDC-4D7A-84C5-98315DE4295D}" type="sibTrans" cxnId="{96293AEE-C48F-45F3-9E1B-1601120FE1AE}">
      <dgm:prSet/>
      <dgm:spPr/>
      <dgm:t>
        <a:bodyPr/>
        <a:lstStyle/>
        <a:p>
          <a:endParaRPr lang="en-US"/>
        </a:p>
      </dgm:t>
    </dgm:pt>
    <dgm:pt modelId="{3A9C3250-D93D-48DA-BD8A-BB8836F5F84B}">
      <dgm:prSet/>
      <dgm:spPr>
        <a:ln>
          <a:solidFill>
            <a:schemeClr val="accent2"/>
          </a:solidFill>
        </a:ln>
      </dgm:spPr>
      <dgm:t>
        <a:bodyPr/>
        <a:lstStyle/>
        <a:p>
          <a:r>
            <a:rPr lang="en-US" dirty="0">
              <a:solidFill>
                <a:schemeClr val="bg1"/>
              </a:solidFill>
            </a:rPr>
            <a:t>5. Alternative Budget Approach</a:t>
          </a:r>
        </a:p>
      </dgm:t>
    </dgm:pt>
    <dgm:pt modelId="{77A66ACB-B26C-4E18-8B47-8C594CE1B114}" type="parTrans" cxnId="{8EB44CAE-06D6-4605-8E36-90923718F0D3}">
      <dgm:prSet/>
      <dgm:spPr/>
      <dgm:t>
        <a:bodyPr/>
        <a:lstStyle/>
        <a:p>
          <a:endParaRPr lang="en-US"/>
        </a:p>
      </dgm:t>
    </dgm:pt>
    <dgm:pt modelId="{1F31ACFF-DA79-4544-9AA2-E5D3E5C333C7}" type="sibTrans" cxnId="{8EB44CAE-06D6-4605-8E36-90923718F0D3}">
      <dgm:prSet/>
      <dgm:spPr/>
      <dgm:t>
        <a:bodyPr/>
        <a:lstStyle/>
        <a:p>
          <a:endParaRPr lang="en-US"/>
        </a:p>
      </dgm:t>
    </dgm:pt>
    <dgm:pt modelId="{EEE4EC57-0AAD-4E3A-A39F-AE90E7C18730}">
      <dgm:prSet/>
      <dgm:spPr/>
      <dgm:t>
        <a:bodyPr/>
        <a:lstStyle/>
        <a:p>
          <a:r>
            <a:rPr lang="en-US" dirty="0">
              <a:solidFill>
                <a:schemeClr val="tx2"/>
              </a:solidFill>
            </a:rPr>
            <a:t>Reworked Budget.</a:t>
          </a:r>
        </a:p>
      </dgm:t>
    </dgm:pt>
    <dgm:pt modelId="{93DA1890-66FB-4D13-8D8E-A7AAFCDF6C9C}" type="parTrans" cxnId="{B09D652C-0238-49AD-B96A-AC2AE4F8BF08}">
      <dgm:prSet/>
      <dgm:spPr/>
      <dgm:t>
        <a:bodyPr/>
        <a:lstStyle/>
        <a:p>
          <a:endParaRPr lang="en-US"/>
        </a:p>
      </dgm:t>
    </dgm:pt>
    <dgm:pt modelId="{9B3DC806-C83E-420D-A0B1-F5E11BF22613}" type="sibTrans" cxnId="{B09D652C-0238-49AD-B96A-AC2AE4F8BF08}">
      <dgm:prSet/>
      <dgm:spPr/>
      <dgm:t>
        <a:bodyPr/>
        <a:lstStyle/>
        <a:p>
          <a:endParaRPr lang="en-US"/>
        </a:p>
      </dgm:t>
    </dgm:pt>
    <dgm:pt modelId="{E653F523-F493-4A11-A2BF-3C8FDA79A779}" type="pres">
      <dgm:prSet presAssocID="{C6C0B70C-80C1-428F-A1B2-2EC3519052C2}" presName="linear" presStyleCnt="0">
        <dgm:presLayoutVars>
          <dgm:dir/>
          <dgm:animLvl val="lvl"/>
          <dgm:resizeHandles val="exact"/>
        </dgm:presLayoutVars>
      </dgm:prSet>
      <dgm:spPr/>
    </dgm:pt>
    <dgm:pt modelId="{E4ED7557-DA04-4FF6-B732-A45CA3372058}" type="pres">
      <dgm:prSet presAssocID="{86221BE5-479C-4739-AC93-5414F90B6003}" presName="parentLin" presStyleCnt="0"/>
      <dgm:spPr/>
    </dgm:pt>
    <dgm:pt modelId="{82191D58-0FD3-4594-866E-CD931F4D655A}" type="pres">
      <dgm:prSet presAssocID="{86221BE5-479C-4739-AC93-5414F90B6003}" presName="parentLeftMargin" presStyleLbl="node1" presStyleIdx="0" presStyleCnt="5"/>
      <dgm:spPr/>
    </dgm:pt>
    <dgm:pt modelId="{96981CE2-AC0C-4CBC-8341-E1712CB37C6A}" type="pres">
      <dgm:prSet presAssocID="{86221BE5-479C-4739-AC93-5414F90B6003}" presName="parentText" presStyleLbl="node1" presStyleIdx="0" presStyleCnt="5">
        <dgm:presLayoutVars>
          <dgm:chMax val="0"/>
          <dgm:bulletEnabled val="1"/>
        </dgm:presLayoutVars>
      </dgm:prSet>
      <dgm:spPr/>
    </dgm:pt>
    <dgm:pt modelId="{0DE87BF1-2EF8-41C6-89BD-A31C9A71BC37}" type="pres">
      <dgm:prSet presAssocID="{86221BE5-479C-4739-AC93-5414F90B6003}" presName="negativeSpace" presStyleCnt="0"/>
      <dgm:spPr/>
    </dgm:pt>
    <dgm:pt modelId="{23D135A8-C4B3-4E7A-A1F8-965F6DF2A366}" type="pres">
      <dgm:prSet presAssocID="{86221BE5-479C-4739-AC93-5414F90B6003}" presName="childText" presStyleLbl="conFgAcc1" presStyleIdx="0" presStyleCnt="5" custLinFactNeighborY="40900">
        <dgm:presLayoutVars>
          <dgm:bulletEnabled val="1"/>
        </dgm:presLayoutVars>
      </dgm:prSet>
      <dgm:spPr/>
    </dgm:pt>
    <dgm:pt modelId="{B478F59E-2404-4BBE-A039-447E78EEE46C}" type="pres">
      <dgm:prSet presAssocID="{4AC012E0-ECA6-4334-998D-8813293028A6}" presName="spaceBetweenRectangles" presStyleCnt="0"/>
      <dgm:spPr/>
    </dgm:pt>
    <dgm:pt modelId="{4EA591D2-BC95-4F56-B103-313843A13561}" type="pres">
      <dgm:prSet presAssocID="{D5F63D5D-991E-4415-A033-0E78943158C8}" presName="parentLin" presStyleCnt="0"/>
      <dgm:spPr/>
    </dgm:pt>
    <dgm:pt modelId="{C677D663-A694-4F90-95E1-D048A2D33B36}" type="pres">
      <dgm:prSet presAssocID="{D5F63D5D-991E-4415-A033-0E78943158C8}" presName="parentLeftMargin" presStyleLbl="node1" presStyleIdx="0" presStyleCnt="5"/>
      <dgm:spPr/>
    </dgm:pt>
    <dgm:pt modelId="{A9F97D1A-E23E-4199-87A8-231FEC5B88E7}" type="pres">
      <dgm:prSet presAssocID="{D5F63D5D-991E-4415-A033-0E78943158C8}" presName="parentText" presStyleLbl="node1" presStyleIdx="1" presStyleCnt="5">
        <dgm:presLayoutVars>
          <dgm:chMax val="0"/>
          <dgm:bulletEnabled val="1"/>
        </dgm:presLayoutVars>
      </dgm:prSet>
      <dgm:spPr/>
    </dgm:pt>
    <dgm:pt modelId="{5BD030A5-FA5D-47FC-AF4C-21897CE6A876}" type="pres">
      <dgm:prSet presAssocID="{D5F63D5D-991E-4415-A033-0E78943158C8}" presName="negativeSpace" presStyleCnt="0"/>
      <dgm:spPr/>
    </dgm:pt>
    <dgm:pt modelId="{081F1E71-FAD2-49C7-8326-0FCCE5C239C6}" type="pres">
      <dgm:prSet presAssocID="{D5F63D5D-991E-4415-A033-0E78943158C8}" presName="childText" presStyleLbl="conFgAcc1" presStyleIdx="1" presStyleCnt="5">
        <dgm:presLayoutVars>
          <dgm:bulletEnabled val="1"/>
        </dgm:presLayoutVars>
      </dgm:prSet>
      <dgm:spPr/>
    </dgm:pt>
    <dgm:pt modelId="{174D5A0C-09BD-4E3E-8275-D68C7E0AD959}" type="pres">
      <dgm:prSet presAssocID="{EE118776-405A-456F-AB65-CB0940BE8BC4}" presName="spaceBetweenRectangles" presStyleCnt="0"/>
      <dgm:spPr/>
    </dgm:pt>
    <dgm:pt modelId="{DE2FEEBF-69EA-4F00-BDCA-44A818D342B8}" type="pres">
      <dgm:prSet presAssocID="{E651AFA5-E7F6-4440-855F-A870FD9DE9CD}" presName="parentLin" presStyleCnt="0"/>
      <dgm:spPr/>
    </dgm:pt>
    <dgm:pt modelId="{153860CA-0562-403B-A4F0-2D1FA3027517}" type="pres">
      <dgm:prSet presAssocID="{E651AFA5-E7F6-4440-855F-A870FD9DE9CD}" presName="parentLeftMargin" presStyleLbl="node1" presStyleIdx="1" presStyleCnt="5"/>
      <dgm:spPr/>
    </dgm:pt>
    <dgm:pt modelId="{48432241-67EB-4950-B465-C9C2EF67D162}" type="pres">
      <dgm:prSet presAssocID="{E651AFA5-E7F6-4440-855F-A870FD9DE9CD}" presName="parentText" presStyleLbl="node1" presStyleIdx="2" presStyleCnt="5">
        <dgm:presLayoutVars>
          <dgm:chMax val="0"/>
          <dgm:bulletEnabled val="1"/>
        </dgm:presLayoutVars>
      </dgm:prSet>
      <dgm:spPr/>
    </dgm:pt>
    <dgm:pt modelId="{EB2ABDAB-3826-4A5C-B80A-E3F6FF61DDC6}" type="pres">
      <dgm:prSet presAssocID="{E651AFA5-E7F6-4440-855F-A870FD9DE9CD}" presName="negativeSpace" presStyleCnt="0"/>
      <dgm:spPr/>
    </dgm:pt>
    <dgm:pt modelId="{75873EBA-D6D1-40FE-A040-8856252166C4}" type="pres">
      <dgm:prSet presAssocID="{E651AFA5-E7F6-4440-855F-A870FD9DE9CD}" presName="childText" presStyleLbl="conFgAcc1" presStyleIdx="2" presStyleCnt="5">
        <dgm:presLayoutVars>
          <dgm:bulletEnabled val="1"/>
        </dgm:presLayoutVars>
      </dgm:prSet>
      <dgm:spPr/>
    </dgm:pt>
    <dgm:pt modelId="{3E6C94F2-D4EE-4417-AD9C-30DEEA0F15FB}" type="pres">
      <dgm:prSet presAssocID="{6D916430-D1A4-4183-B156-7220C3790D3D}" presName="spaceBetweenRectangles" presStyleCnt="0"/>
      <dgm:spPr/>
    </dgm:pt>
    <dgm:pt modelId="{069E0E51-397C-4383-8BEE-FCB24ABC9150}" type="pres">
      <dgm:prSet presAssocID="{7FCCA5BB-E2A3-423E-964E-F407BBFD2840}" presName="parentLin" presStyleCnt="0"/>
      <dgm:spPr/>
    </dgm:pt>
    <dgm:pt modelId="{5648BA1B-3E55-4E71-A7C8-90CE7A4E891B}" type="pres">
      <dgm:prSet presAssocID="{7FCCA5BB-E2A3-423E-964E-F407BBFD2840}" presName="parentLeftMargin" presStyleLbl="node1" presStyleIdx="2" presStyleCnt="5"/>
      <dgm:spPr/>
    </dgm:pt>
    <dgm:pt modelId="{8AF7B44C-DAA0-4838-96D6-592867A875B0}" type="pres">
      <dgm:prSet presAssocID="{7FCCA5BB-E2A3-423E-964E-F407BBFD2840}" presName="parentText" presStyleLbl="node1" presStyleIdx="3" presStyleCnt="5">
        <dgm:presLayoutVars>
          <dgm:chMax val="0"/>
          <dgm:bulletEnabled val="1"/>
        </dgm:presLayoutVars>
      </dgm:prSet>
      <dgm:spPr/>
    </dgm:pt>
    <dgm:pt modelId="{E8DBE985-3268-4D71-B7F0-5E30E7BBB153}" type="pres">
      <dgm:prSet presAssocID="{7FCCA5BB-E2A3-423E-964E-F407BBFD2840}" presName="negativeSpace" presStyleCnt="0"/>
      <dgm:spPr/>
    </dgm:pt>
    <dgm:pt modelId="{CD192107-BC1B-4225-B4CE-CAE0C585E3BD}" type="pres">
      <dgm:prSet presAssocID="{7FCCA5BB-E2A3-423E-964E-F407BBFD2840}" presName="childText" presStyleLbl="conFgAcc1" presStyleIdx="3" presStyleCnt="5">
        <dgm:presLayoutVars>
          <dgm:bulletEnabled val="1"/>
        </dgm:presLayoutVars>
      </dgm:prSet>
      <dgm:spPr/>
    </dgm:pt>
    <dgm:pt modelId="{41151953-EED1-484A-A787-F92A1D3F9EB8}" type="pres">
      <dgm:prSet presAssocID="{2CDBC36D-908D-4998-8F0B-11DA6E0CF9BC}" presName="spaceBetweenRectangles" presStyleCnt="0"/>
      <dgm:spPr/>
    </dgm:pt>
    <dgm:pt modelId="{1D27DAF9-82DE-4116-9BAC-BB476C80E567}" type="pres">
      <dgm:prSet presAssocID="{3A9C3250-D93D-48DA-BD8A-BB8836F5F84B}" presName="parentLin" presStyleCnt="0"/>
      <dgm:spPr/>
    </dgm:pt>
    <dgm:pt modelId="{7F582493-2483-4D37-AAD4-5B6370A4AE03}" type="pres">
      <dgm:prSet presAssocID="{3A9C3250-D93D-48DA-BD8A-BB8836F5F84B}" presName="parentLeftMargin" presStyleLbl="node1" presStyleIdx="3" presStyleCnt="5"/>
      <dgm:spPr/>
    </dgm:pt>
    <dgm:pt modelId="{666B038A-A2D4-4BCA-82B3-F4920B2E3375}" type="pres">
      <dgm:prSet presAssocID="{3A9C3250-D93D-48DA-BD8A-BB8836F5F84B}" presName="parentText" presStyleLbl="node1" presStyleIdx="4" presStyleCnt="5">
        <dgm:presLayoutVars>
          <dgm:chMax val="0"/>
          <dgm:bulletEnabled val="1"/>
        </dgm:presLayoutVars>
      </dgm:prSet>
      <dgm:spPr/>
    </dgm:pt>
    <dgm:pt modelId="{A8202E85-852F-4EC0-836A-F07A6EF459F0}" type="pres">
      <dgm:prSet presAssocID="{3A9C3250-D93D-48DA-BD8A-BB8836F5F84B}" presName="negativeSpace" presStyleCnt="0"/>
      <dgm:spPr/>
    </dgm:pt>
    <dgm:pt modelId="{4C6C3E8E-042B-4A2B-9BBA-6815F177163D}" type="pres">
      <dgm:prSet presAssocID="{3A9C3250-D93D-48DA-BD8A-BB8836F5F84B}" presName="childText" presStyleLbl="conFgAcc1" presStyleIdx="4" presStyleCnt="5">
        <dgm:presLayoutVars>
          <dgm:bulletEnabled val="1"/>
        </dgm:presLayoutVars>
      </dgm:prSet>
      <dgm:spPr/>
    </dgm:pt>
  </dgm:ptLst>
  <dgm:cxnLst>
    <dgm:cxn modelId="{2FBFD405-B475-4024-9840-4993B1B2B5AF}" type="presOf" srcId="{E651AFA5-E7F6-4440-855F-A870FD9DE9CD}" destId="{48432241-67EB-4950-B465-C9C2EF67D162}" srcOrd="1" destOrd="0" presId="urn:microsoft.com/office/officeart/2005/8/layout/list1"/>
    <dgm:cxn modelId="{926CB816-3386-467E-AC04-33177DCEB118}" srcId="{C6C0B70C-80C1-428F-A1B2-2EC3519052C2}" destId="{7FCCA5BB-E2A3-423E-964E-F407BBFD2840}" srcOrd="3" destOrd="0" parTransId="{97822A26-CA70-4DFC-8FA7-321A72B1B843}" sibTransId="{2CDBC36D-908D-4998-8F0B-11DA6E0CF9BC}"/>
    <dgm:cxn modelId="{ACE3D41D-EAD1-4057-AA82-DE4E1F94A882}" type="presOf" srcId="{86221BE5-479C-4739-AC93-5414F90B6003}" destId="{96981CE2-AC0C-4CBC-8341-E1712CB37C6A}" srcOrd="1" destOrd="0" presId="urn:microsoft.com/office/officeart/2005/8/layout/list1"/>
    <dgm:cxn modelId="{28782D1F-4F07-4271-A855-5494CEAA7824}" type="presOf" srcId="{7FCCA5BB-E2A3-423E-964E-F407BBFD2840}" destId="{8AF7B44C-DAA0-4838-96D6-592867A875B0}" srcOrd="1" destOrd="0" presId="urn:microsoft.com/office/officeart/2005/8/layout/list1"/>
    <dgm:cxn modelId="{E3BEF32B-5C2E-40A5-8F36-06C395E7CE6A}" type="presOf" srcId="{70C910D8-98B3-4FDF-BDAE-C9DC866E2568}" destId="{081F1E71-FAD2-49C7-8326-0FCCE5C239C6}" srcOrd="0" destOrd="0" presId="urn:microsoft.com/office/officeart/2005/8/layout/list1"/>
    <dgm:cxn modelId="{B09D652C-0238-49AD-B96A-AC2AE4F8BF08}" srcId="{3A9C3250-D93D-48DA-BD8A-BB8836F5F84B}" destId="{EEE4EC57-0AAD-4E3A-A39F-AE90E7C18730}" srcOrd="0" destOrd="0" parTransId="{93DA1890-66FB-4D13-8D8E-A7AAFCDF6C9C}" sibTransId="{9B3DC806-C83E-420D-A0B1-F5E11BF22613}"/>
    <dgm:cxn modelId="{E206A32E-6F19-413C-A26C-D82AFFA8ADA2}" srcId="{C6C0B70C-80C1-428F-A1B2-2EC3519052C2}" destId="{86221BE5-479C-4739-AC93-5414F90B6003}" srcOrd="0" destOrd="0" parTransId="{6F3E6931-CB01-4205-A0C5-3C52D86CA360}" sibTransId="{4AC012E0-ECA6-4334-998D-8813293028A6}"/>
    <dgm:cxn modelId="{EAE12743-1C3F-4423-810C-303F8DC50A07}" srcId="{C6C0B70C-80C1-428F-A1B2-2EC3519052C2}" destId="{E651AFA5-E7F6-4440-855F-A870FD9DE9CD}" srcOrd="2" destOrd="0" parTransId="{02CDA41D-C625-4B47-9C8A-7D9A04327A8B}" sibTransId="{6D916430-D1A4-4183-B156-7220C3790D3D}"/>
    <dgm:cxn modelId="{F2299A45-C8B1-4401-B14E-683CF5E2A3BE}" type="presOf" srcId="{A5EB1D49-0720-4A60-975E-0C82B5D814E8}" destId="{23D135A8-C4B3-4E7A-A1F8-965F6DF2A366}" srcOrd="0" destOrd="0" presId="urn:microsoft.com/office/officeart/2005/8/layout/list1"/>
    <dgm:cxn modelId="{FCA1AB45-14E4-46C0-9490-0326B089A831}" type="presOf" srcId="{D5F63D5D-991E-4415-A033-0E78943158C8}" destId="{C677D663-A694-4F90-95E1-D048A2D33B36}" srcOrd="0" destOrd="0" presId="urn:microsoft.com/office/officeart/2005/8/layout/list1"/>
    <dgm:cxn modelId="{BF253850-FA73-4264-B051-62EFC1893BF1}" srcId="{E651AFA5-E7F6-4440-855F-A870FD9DE9CD}" destId="{BB3F6E5B-9291-4CCA-9E04-81ABC6F734C1}" srcOrd="0" destOrd="0" parTransId="{E44F9D8B-6287-4654-821A-50A3A431DD00}" sibTransId="{350DE669-D70D-4B6F-9A8B-DC25DCE812A6}"/>
    <dgm:cxn modelId="{14288F56-311C-434F-8CD9-167F976DE732}" srcId="{86221BE5-479C-4739-AC93-5414F90B6003}" destId="{A5EB1D49-0720-4A60-975E-0C82B5D814E8}" srcOrd="0" destOrd="0" parTransId="{C9B9C485-6D4C-4D7C-AE50-A7D173CDD52F}" sibTransId="{D72BAE58-B040-4CBB-9DA4-26E68CB0FEDB}"/>
    <dgm:cxn modelId="{B9D03877-D7F1-4BCB-A053-161961CA542C}" srcId="{D5F63D5D-991E-4415-A033-0E78943158C8}" destId="{70C910D8-98B3-4FDF-BDAE-C9DC866E2568}" srcOrd="0" destOrd="0" parTransId="{763BB2B6-BB11-42A4-A547-791744D1DAB1}" sibTransId="{C563016E-8635-407D-9D99-8B027855FC68}"/>
    <dgm:cxn modelId="{10DAE257-3FB7-4AF9-8764-8FD02B0B6D74}" type="presOf" srcId="{EEE4EC57-0AAD-4E3A-A39F-AE90E7C18730}" destId="{4C6C3E8E-042B-4A2B-9BBA-6815F177163D}" srcOrd="0" destOrd="0" presId="urn:microsoft.com/office/officeart/2005/8/layout/list1"/>
    <dgm:cxn modelId="{8D54BA58-8C44-4555-AF25-D6DAD51C4072}" type="presOf" srcId="{3A9C3250-D93D-48DA-BD8A-BB8836F5F84B}" destId="{666B038A-A2D4-4BCA-82B3-F4920B2E3375}" srcOrd="1" destOrd="0" presId="urn:microsoft.com/office/officeart/2005/8/layout/list1"/>
    <dgm:cxn modelId="{0B57A27C-B1F7-40EB-A727-EEE5379E3817}" type="presOf" srcId="{D5F63D5D-991E-4415-A033-0E78943158C8}" destId="{A9F97D1A-E23E-4199-87A8-231FEC5B88E7}" srcOrd="1" destOrd="0" presId="urn:microsoft.com/office/officeart/2005/8/layout/list1"/>
    <dgm:cxn modelId="{A64A867F-E731-482D-86CB-9DD66DC0F8FB}" type="presOf" srcId="{86221BE5-479C-4739-AC93-5414F90B6003}" destId="{82191D58-0FD3-4594-866E-CD931F4D655A}" srcOrd="0" destOrd="0" presId="urn:microsoft.com/office/officeart/2005/8/layout/list1"/>
    <dgm:cxn modelId="{C11A8A94-4D73-40C4-9C05-9097245F7E85}" type="presOf" srcId="{C6C0B70C-80C1-428F-A1B2-2EC3519052C2}" destId="{E653F523-F493-4A11-A2BF-3C8FDA79A779}" srcOrd="0" destOrd="0" presId="urn:microsoft.com/office/officeart/2005/8/layout/list1"/>
    <dgm:cxn modelId="{65706796-DD0A-4BC8-B7D9-A23259A55BED}" type="presOf" srcId="{52236CFD-08BD-491A-B0C8-3F9DCC717839}" destId="{CD192107-BC1B-4225-B4CE-CAE0C585E3BD}" srcOrd="0" destOrd="0" presId="urn:microsoft.com/office/officeart/2005/8/layout/list1"/>
    <dgm:cxn modelId="{3B710D9E-228B-437B-8F25-2F42371EF2F5}" type="presOf" srcId="{BB3F6E5B-9291-4CCA-9E04-81ABC6F734C1}" destId="{75873EBA-D6D1-40FE-A040-8856252166C4}" srcOrd="0" destOrd="0" presId="urn:microsoft.com/office/officeart/2005/8/layout/list1"/>
    <dgm:cxn modelId="{8EB44CAE-06D6-4605-8E36-90923718F0D3}" srcId="{C6C0B70C-80C1-428F-A1B2-2EC3519052C2}" destId="{3A9C3250-D93D-48DA-BD8A-BB8836F5F84B}" srcOrd="4" destOrd="0" parTransId="{77A66ACB-B26C-4E18-8B47-8C594CE1B114}" sibTransId="{1F31ACFF-DA79-4544-9AA2-E5D3E5C333C7}"/>
    <dgm:cxn modelId="{0ACCE1E7-5F47-46B2-A168-2A42AEB35FC6}" srcId="{C6C0B70C-80C1-428F-A1B2-2EC3519052C2}" destId="{D5F63D5D-991E-4415-A033-0E78943158C8}" srcOrd="1" destOrd="0" parTransId="{7999B316-590D-40FE-A796-92AF82659574}" sibTransId="{EE118776-405A-456F-AB65-CB0940BE8BC4}"/>
    <dgm:cxn modelId="{438EE4EA-EDB6-4F33-85A7-88DFCA3B5F5A}" type="presOf" srcId="{7FCCA5BB-E2A3-423E-964E-F407BBFD2840}" destId="{5648BA1B-3E55-4E71-A7C8-90CE7A4E891B}" srcOrd="0" destOrd="0" presId="urn:microsoft.com/office/officeart/2005/8/layout/list1"/>
    <dgm:cxn modelId="{8DFF2DED-8154-4804-B9D6-456A19B08CA8}" type="presOf" srcId="{3A9C3250-D93D-48DA-BD8A-BB8836F5F84B}" destId="{7F582493-2483-4D37-AAD4-5B6370A4AE03}" srcOrd="0" destOrd="0" presId="urn:microsoft.com/office/officeart/2005/8/layout/list1"/>
    <dgm:cxn modelId="{96293AEE-C48F-45F3-9E1B-1601120FE1AE}" srcId="{7FCCA5BB-E2A3-423E-964E-F407BBFD2840}" destId="{52236CFD-08BD-491A-B0C8-3F9DCC717839}" srcOrd="0" destOrd="0" parTransId="{63368D2F-8745-40D2-9B2E-FEB58BF616C1}" sibTransId="{90A40D73-CCDC-4D7A-84C5-98315DE4295D}"/>
    <dgm:cxn modelId="{CAAB52F3-3D59-4DCF-B4B0-2CD07C8EC8D7}" type="presOf" srcId="{E651AFA5-E7F6-4440-855F-A870FD9DE9CD}" destId="{153860CA-0562-403B-A4F0-2D1FA3027517}" srcOrd="0" destOrd="0" presId="urn:microsoft.com/office/officeart/2005/8/layout/list1"/>
    <dgm:cxn modelId="{A7032874-5F94-4556-890F-77D15903C32C}" type="presParOf" srcId="{E653F523-F493-4A11-A2BF-3C8FDA79A779}" destId="{E4ED7557-DA04-4FF6-B732-A45CA3372058}" srcOrd="0" destOrd="0" presId="urn:microsoft.com/office/officeart/2005/8/layout/list1"/>
    <dgm:cxn modelId="{AFB71D03-3371-4500-8FC2-1949715421C5}" type="presParOf" srcId="{E4ED7557-DA04-4FF6-B732-A45CA3372058}" destId="{82191D58-0FD3-4594-866E-CD931F4D655A}" srcOrd="0" destOrd="0" presId="urn:microsoft.com/office/officeart/2005/8/layout/list1"/>
    <dgm:cxn modelId="{CF180DEE-8FB8-400F-A882-D8525F718888}" type="presParOf" srcId="{E4ED7557-DA04-4FF6-B732-A45CA3372058}" destId="{96981CE2-AC0C-4CBC-8341-E1712CB37C6A}" srcOrd="1" destOrd="0" presId="urn:microsoft.com/office/officeart/2005/8/layout/list1"/>
    <dgm:cxn modelId="{C7A168BA-CEEE-4649-A4F4-9CC4AE022D48}" type="presParOf" srcId="{E653F523-F493-4A11-A2BF-3C8FDA79A779}" destId="{0DE87BF1-2EF8-41C6-89BD-A31C9A71BC37}" srcOrd="1" destOrd="0" presId="urn:microsoft.com/office/officeart/2005/8/layout/list1"/>
    <dgm:cxn modelId="{C270C1D1-B83F-4576-87E7-1A0AC82D55A4}" type="presParOf" srcId="{E653F523-F493-4A11-A2BF-3C8FDA79A779}" destId="{23D135A8-C4B3-4E7A-A1F8-965F6DF2A366}" srcOrd="2" destOrd="0" presId="urn:microsoft.com/office/officeart/2005/8/layout/list1"/>
    <dgm:cxn modelId="{FD49B4F1-A2A8-4254-B611-ED9A116AD7C1}" type="presParOf" srcId="{E653F523-F493-4A11-A2BF-3C8FDA79A779}" destId="{B478F59E-2404-4BBE-A039-447E78EEE46C}" srcOrd="3" destOrd="0" presId="urn:microsoft.com/office/officeart/2005/8/layout/list1"/>
    <dgm:cxn modelId="{FD39847F-2EBC-4924-BC3E-DC64F7748B98}" type="presParOf" srcId="{E653F523-F493-4A11-A2BF-3C8FDA79A779}" destId="{4EA591D2-BC95-4F56-B103-313843A13561}" srcOrd="4" destOrd="0" presId="urn:microsoft.com/office/officeart/2005/8/layout/list1"/>
    <dgm:cxn modelId="{AFC235FA-6AD1-4402-A9E0-23A3DBFC4B0F}" type="presParOf" srcId="{4EA591D2-BC95-4F56-B103-313843A13561}" destId="{C677D663-A694-4F90-95E1-D048A2D33B36}" srcOrd="0" destOrd="0" presId="urn:microsoft.com/office/officeart/2005/8/layout/list1"/>
    <dgm:cxn modelId="{ED2D2420-48A4-4B54-8D6F-1F9CFFDB84F9}" type="presParOf" srcId="{4EA591D2-BC95-4F56-B103-313843A13561}" destId="{A9F97D1A-E23E-4199-87A8-231FEC5B88E7}" srcOrd="1" destOrd="0" presId="urn:microsoft.com/office/officeart/2005/8/layout/list1"/>
    <dgm:cxn modelId="{FBE25CA4-D93D-4632-BDD0-8EDB398D04D7}" type="presParOf" srcId="{E653F523-F493-4A11-A2BF-3C8FDA79A779}" destId="{5BD030A5-FA5D-47FC-AF4C-21897CE6A876}" srcOrd="5" destOrd="0" presId="urn:microsoft.com/office/officeart/2005/8/layout/list1"/>
    <dgm:cxn modelId="{B945196B-1564-4959-8AE6-4B4D238CBCCA}" type="presParOf" srcId="{E653F523-F493-4A11-A2BF-3C8FDA79A779}" destId="{081F1E71-FAD2-49C7-8326-0FCCE5C239C6}" srcOrd="6" destOrd="0" presId="urn:microsoft.com/office/officeart/2005/8/layout/list1"/>
    <dgm:cxn modelId="{14A54FE7-3DAC-4358-9720-7289E1FB587B}" type="presParOf" srcId="{E653F523-F493-4A11-A2BF-3C8FDA79A779}" destId="{174D5A0C-09BD-4E3E-8275-D68C7E0AD959}" srcOrd="7" destOrd="0" presId="urn:microsoft.com/office/officeart/2005/8/layout/list1"/>
    <dgm:cxn modelId="{4813A922-68B9-4A16-AD66-D1B743225376}" type="presParOf" srcId="{E653F523-F493-4A11-A2BF-3C8FDA79A779}" destId="{DE2FEEBF-69EA-4F00-BDCA-44A818D342B8}" srcOrd="8" destOrd="0" presId="urn:microsoft.com/office/officeart/2005/8/layout/list1"/>
    <dgm:cxn modelId="{07CB6D14-F2FA-40F4-9E7B-A068AE63065E}" type="presParOf" srcId="{DE2FEEBF-69EA-4F00-BDCA-44A818D342B8}" destId="{153860CA-0562-403B-A4F0-2D1FA3027517}" srcOrd="0" destOrd="0" presId="urn:microsoft.com/office/officeart/2005/8/layout/list1"/>
    <dgm:cxn modelId="{24F4B527-9CD4-440F-95D6-5C871483C46E}" type="presParOf" srcId="{DE2FEEBF-69EA-4F00-BDCA-44A818D342B8}" destId="{48432241-67EB-4950-B465-C9C2EF67D162}" srcOrd="1" destOrd="0" presId="urn:microsoft.com/office/officeart/2005/8/layout/list1"/>
    <dgm:cxn modelId="{EF571AD1-2714-416F-99E6-8FF174A819C4}" type="presParOf" srcId="{E653F523-F493-4A11-A2BF-3C8FDA79A779}" destId="{EB2ABDAB-3826-4A5C-B80A-E3F6FF61DDC6}" srcOrd="9" destOrd="0" presId="urn:microsoft.com/office/officeart/2005/8/layout/list1"/>
    <dgm:cxn modelId="{7FC6BDAD-BD59-49AD-BC4B-FD7D609F3C71}" type="presParOf" srcId="{E653F523-F493-4A11-A2BF-3C8FDA79A779}" destId="{75873EBA-D6D1-40FE-A040-8856252166C4}" srcOrd="10" destOrd="0" presId="urn:microsoft.com/office/officeart/2005/8/layout/list1"/>
    <dgm:cxn modelId="{ECE46DF8-0686-4587-974B-0A3EB20C90A0}" type="presParOf" srcId="{E653F523-F493-4A11-A2BF-3C8FDA79A779}" destId="{3E6C94F2-D4EE-4417-AD9C-30DEEA0F15FB}" srcOrd="11" destOrd="0" presId="urn:microsoft.com/office/officeart/2005/8/layout/list1"/>
    <dgm:cxn modelId="{B12581E0-389B-413D-B06C-6C38BEF795A9}" type="presParOf" srcId="{E653F523-F493-4A11-A2BF-3C8FDA79A779}" destId="{069E0E51-397C-4383-8BEE-FCB24ABC9150}" srcOrd="12" destOrd="0" presId="urn:microsoft.com/office/officeart/2005/8/layout/list1"/>
    <dgm:cxn modelId="{2A11207A-4B12-472A-95BF-5C491D4B239A}" type="presParOf" srcId="{069E0E51-397C-4383-8BEE-FCB24ABC9150}" destId="{5648BA1B-3E55-4E71-A7C8-90CE7A4E891B}" srcOrd="0" destOrd="0" presId="urn:microsoft.com/office/officeart/2005/8/layout/list1"/>
    <dgm:cxn modelId="{478DF2CE-86DE-4FF7-A363-9BE0EF878C49}" type="presParOf" srcId="{069E0E51-397C-4383-8BEE-FCB24ABC9150}" destId="{8AF7B44C-DAA0-4838-96D6-592867A875B0}" srcOrd="1" destOrd="0" presId="urn:microsoft.com/office/officeart/2005/8/layout/list1"/>
    <dgm:cxn modelId="{9E00889A-982D-4C79-9494-EEA4166973CB}" type="presParOf" srcId="{E653F523-F493-4A11-A2BF-3C8FDA79A779}" destId="{E8DBE985-3268-4D71-B7F0-5E30E7BBB153}" srcOrd="13" destOrd="0" presId="urn:microsoft.com/office/officeart/2005/8/layout/list1"/>
    <dgm:cxn modelId="{62C9EF1F-4DF1-49EE-A83D-E0D841A83F60}" type="presParOf" srcId="{E653F523-F493-4A11-A2BF-3C8FDA79A779}" destId="{CD192107-BC1B-4225-B4CE-CAE0C585E3BD}" srcOrd="14" destOrd="0" presId="urn:microsoft.com/office/officeart/2005/8/layout/list1"/>
    <dgm:cxn modelId="{388F0A73-F3E4-4F8B-86EF-C598767090EB}" type="presParOf" srcId="{E653F523-F493-4A11-A2BF-3C8FDA79A779}" destId="{41151953-EED1-484A-A787-F92A1D3F9EB8}" srcOrd="15" destOrd="0" presId="urn:microsoft.com/office/officeart/2005/8/layout/list1"/>
    <dgm:cxn modelId="{32E0B36C-F655-4312-8366-17936F9849C5}" type="presParOf" srcId="{E653F523-F493-4A11-A2BF-3C8FDA79A779}" destId="{1D27DAF9-82DE-4116-9BAC-BB476C80E567}" srcOrd="16" destOrd="0" presId="urn:microsoft.com/office/officeart/2005/8/layout/list1"/>
    <dgm:cxn modelId="{B73B910B-5E86-44BA-A7D3-E3F4C3204468}" type="presParOf" srcId="{1D27DAF9-82DE-4116-9BAC-BB476C80E567}" destId="{7F582493-2483-4D37-AAD4-5B6370A4AE03}" srcOrd="0" destOrd="0" presId="urn:microsoft.com/office/officeart/2005/8/layout/list1"/>
    <dgm:cxn modelId="{698D692A-011F-4912-AC6C-A28C4721274D}" type="presParOf" srcId="{1D27DAF9-82DE-4116-9BAC-BB476C80E567}" destId="{666B038A-A2D4-4BCA-82B3-F4920B2E3375}" srcOrd="1" destOrd="0" presId="urn:microsoft.com/office/officeart/2005/8/layout/list1"/>
    <dgm:cxn modelId="{CF53300B-4370-41D5-BD00-101E169A1FF0}" type="presParOf" srcId="{E653F523-F493-4A11-A2BF-3C8FDA79A779}" destId="{A8202E85-852F-4EC0-836A-F07A6EF459F0}" srcOrd="17" destOrd="0" presId="urn:microsoft.com/office/officeart/2005/8/layout/list1"/>
    <dgm:cxn modelId="{66650CBA-22D0-4718-9B61-AB3BDF07C549}" type="presParOf" srcId="{E653F523-F493-4A11-A2BF-3C8FDA79A779}" destId="{4C6C3E8E-042B-4A2B-9BBA-6815F177163D}"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085546-7C7C-4B3E-ABEB-2669F1A65FB2}"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9DCEA5FC-4640-45AF-B712-7A4FD94AEF0D}">
      <dgm:prSet phldrT="[Text]" custT="1"/>
      <dgm:spPr/>
      <dgm:t>
        <a:bodyPr/>
        <a:lstStyle/>
        <a:p>
          <a:pPr>
            <a:defRPr b="1"/>
          </a:pPr>
          <a:r>
            <a:rPr lang="en-US" sz="1400" dirty="0"/>
            <a:t>November 2024</a:t>
          </a:r>
          <a:endParaRPr lang="en-US" sz="1050" dirty="0">
            <a:solidFill>
              <a:schemeClr val="tx1">
                <a:lumMod val="65000"/>
                <a:lumOff val="35000"/>
              </a:schemeClr>
            </a:solidFill>
          </a:endParaRPr>
        </a:p>
      </dgm:t>
    </dgm:pt>
    <dgm:pt modelId="{929A5FD9-0612-4B79-9B59-C3C36D34A069}" type="parTrans" cxnId="{DBD99269-D7F7-4B47-B17B-A5AE402751D9}">
      <dgm:prSet/>
      <dgm:spPr/>
      <dgm:t>
        <a:bodyPr/>
        <a:lstStyle/>
        <a:p>
          <a:endParaRPr lang="en-US"/>
        </a:p>
      </dgm:t>
    </dgm:pt>
    <dgm:pt modelId="{0A99745B-BB5C-49B3-A782-8DB57641F6C9}" type="sibTrans" cxnId="{DBD99269-D7F7-4B47-B17B-A5AE402751D9}">
      <dgm:prSet/>
      <dgm:spPr/>
      <dgm:t>
        <a:bodyPr/>
        <a:lstStyle/>
        <a:p>
          <a:endParaRPr lang="en-US"/>
        </a:p>
      </dgm:t>
    </dgm:pt>
    <dgm:pt modelId="{36E62914-0794-4F63-B3EC-F33731FC2D48}">
      <dgm:prSet/>
      <dgm:spPr/>
      <dgm:t>
        <a:bodyPr/>
        <a:lstStyle/>
        <a:p>
          <a:r>
            <a:rPr lang="en-US" dirty="0"/>
            <a:t>Budget and cost apportionment refined based on staff feedback.</a:t>
          </a:r>
        </a:p>
      </dgm:t>
    </dgm:pt>
    <dgm:pt modelId="{11F68D31-AAA6-498C-AAE4-1C2C7892061F}" type="parTrans" cxnId="{0FFB9453-1B38-4EE5-955F-65ACAC5F83EE}">
      <dgm:prSet/>
      <dgm:spPr/>
      <dgm:t>
        <a:bodyPr/>
        <a:lstStyle/>
        <a:p>
          <a:endParaRPr lang="en-US"/>
        </a:p>
      </dgm:t>
    </dgm:pt>
    <dgm:pt modelId="{066BE2BE-95B4-408C-9517-99823E110CCA}" type="sibTrans" cxnId="{0FFB9453-1B38-4EE5-955F-65ACAC5F83EE}">
      <dgm:prSet/>
      <dgm:spPr/>
      <dgm:t>
        <a:bodyPr/>
        <a:lstStyle/>
        <a:p>
          <a:endParaRPr lang="en-US"/>
        </a:p>
      </dgm:t>
    </dgm:pt>
    <dgm:pt modelId="{3DC18E6F-BE67-4075-8889-2A0963AB8769}">
      <dgm:prSet custT="1"/>
      <dgm:spPr/>
      <dgm:t>
        <a:bodyPr/>
        <a:lstStyle/>
        <a:p>
          <a:pPr>
            <a:defRPr b="1"/>
          </a:pPr>
          <a:r>
            <a:rPr lang="en-US" sz="1400" dirty="0"/>
            <a:t>November 20, 2024</a:t>
          </a:r>
        </a:p>
      </dgm:t>
    </dgm:pt>
    <dgm:pt modelId="{1D950094-327E-4BA4-8769-C92729B5CEBB}" type="parTrans" cxnId="{DDEA78A5-DA23-48D2-B2F8-4FF3C67DF9F4}">
      <dgm:prSet/>
      <dgm:spPr/>
      <dgm:t>
        <a:bodyPr/>
        <a:lstStyle/>
        <a:p>
          <a:endParaRPr lang="en-US"/>
        </a:p>
      </dgm:t>
    </dgm:pt>
    <dgm:pt modelId="{27B67218-451D-41D2-A465-1C764F3D78C2}" type="sibTrans" cxnId="{DDEA78A5-DA23-48D2-B2F8-4FF3C67DF9F4}">
      <dgm:prSet/>
      <dgm:spPr/>
      <dgm:t>
        <a:bodyPr/>
        <a:lstStyle/>
        <a:p>
          <a:endParaRPr lang="en-US"/>
        </a:p>
      </dgm:t>
    </dgm:pt>
    <dgm:pt modelId="{B3A76FFF-9850-48A5-A8B6-C2B67FBAFD39}">
      <dgm:prSet/>
      <dgm:spPr/>
      <dgm:t>
        <a:bodyPr/>
        <a:lstStyle/>
        <a:p>
          <a:r>
            <a:rPr lang="en-US" dirty="0"/>
            <a:t>Refined option(s) presented at PBCC Meeting.</a:t>
          </a:r>
        </a:p>
      </dgm:t>
    </dgm:pt>
    <dgm:pt modelId="{2D40687C-1C4B-4B53-A5B9-8542A42B97BC}" type="parTrans" cxnId="{2BC5D971-1013-4A1F-94B5-C6CB11B31627}">
      <dgm:prSet/>
      <dgm:spPr/>
      <dgm:t>
        <a:bodyPr/>
        <a:lstStyle/>
        <a:p>
          <a:endParaRPr lang="en-US"/>
        </a:p>
      </dgm:t>
    </dgm:pt>
    <dgm:pt modelId="{80694CE9-9801-4EE2-A6EA-B1E4897D9442}" type="sibTrans" cxnId="{2BC5D971-1013-4A1F-94B5-C6CB11B31627}">
      <dgm:prSet/>
      <dgm:spPr/>
      <dgm:t>
        <a:bodyPr/>
        <a:lstStyle/>
        <a:p>
          <a:endParaRPr lang="en-US"/>
        </a:p>
      </dgm:t>
    </dgm:pt>
    <dgm:pt modelId="{20BE7303-02D9-4860-ADD7-C2516E1DF41A}">
      <dgm:prSet custT="1"/>
      <dgm:spPr/>
      <dgm:t>
        <a:bodyPr/>
        <a:lstStyle/>
        <a:p>
          <a:pPr>
            <a:defRPr b="1"/>
          </a:pPr>
          <a:r>
            <a:rPr lang="en-US" sz="1400" dirty="0"/>
            <a:t>December 2024</a:t>
          </a:r>
        </a:p>
      </dgm:t>
    </dgm:pt>
    <dgm:pt modelId="{4774C18F-AB01-4344-A8C7-BC97DEC86F3E}" type="parTrans" cxnId="{DAD0676B-A99B-49B8-9C57-BC1783B1FA3D}">
      <dgm:prSet/>
      <dgm:spPr/>
      <dgm:t>
        <a:bodyPr/>
        <a:lstStyle/>
        <a:p>
          <a:endParaRPr lang="en-US"/>
        </a:p>
      </dgm:t>
    </dgm:pt>
    <dgm:pt modelId="{76962355-847C-455D-9986-434DDEBEC817}" type="sibTrans" cxnId="{DAD0676B-A99B-49B8-9C57-BC1783B1FA3D}">
      <dgm:prSet/>
      <dgm:spPr/>
      <dgm:t>
        <a:bodyPr/>
        <a:lstStyle/>
        <a:p>
          <a:endParaRPr lang="en-US"/>
        </a:p>
      </dgm:t>
    </dgm:pt>
    <dgm:pt modelId="{E28DD82A-4C32-4CCE-B4F6-7B15C4CCFEFA}">
      <dgm:prSet/>
      <dgm:spPr/>
      <dgm:t>
        <a:bodyPr/>
        <a:lstStyle/>
        <a:p>
          <a:r>
            <a:rPr lang="en-US" dirty="0"/>
            <a:t>Approach refined based on PBCC feedback.</a:t>
          </a:r>
        </a:p>
      </dgm:t>
    </dgm:pt>
    <dgm:pt modelId="{F99DF05A-7FD1-4679-A747-9EFD2F533FB1}" type="parTrans" cxnId="{7E6D6A15-ED17-4D13-A9A8-BFB70E68CC6F}">
      <dgm:prSet/>
      <dgm:spPr/>
      <dgm:t>
        <a:bodyPr/>
        <a:lstStyle/>
        <a:p>
          <a:endParaRPr lang="en-US"/>
        </a:p>
      </dgm:t>
    </dgm:pt>
    <dgm:pt modelId="{FA27B8C0-C465-43D9-9D95-77E7F97C4EC5}" type="sibTrans" cxnId="{7E6D6A15-ED17-4D13-A9A8-BFB70E68CC6F}">
      <dgm:prSet/>
      <dgm:spPr/>
      <dgm:t>
        <a:bodyPr/>
        <a:lstStyle/>
        <a:p>
          <a:endParaRPr lang="en-US"/>
        </a:p>
      </dgm:t>
    </dgm:pt>
    <dgm:pt modelId="{57644565-2BB0-4BF7-9FC9-2B3F1C615ECC}">
      <dgm:prSet custT="1"/>
      <dgm:spPr/>
      <dgm:t>
        <a:bodyPr/>
        <a:lstStyle/>
        <a:p>
          <a:pPr>
            <a:defRPr b="1"/>
          </a:pPr>
          <a:r>
            <a:rPr lang="en-US" sz="1400" dirty="0"/>
            <a:t>December 11, 2024</a:t>
          </a:r>
        </a:p>
      </dgm:t>
    </dgm:pt>
    <dgm:pt modelId="{D9EA4CC5-F366-40E0-BA0A-431281C2CAFD}" type="parTrans" cxnId="{02F8A455-BA6D-4EF5-85BD-F21548F44A8A}">
      <dgm:prSet/>
      <dgm:spPr/>
      <dgm:t>
        <a:bodyPr/>
        <a:lstStyle/>
        <a:p>
          <a:endParaRPr lang="en-US"/>
        </a:p>
      </dgm:t>
    </dgm:pt>
    <dgm:pt modelId="{2BB51510-DB9C-459A-B6EE-AC297073369C}" type="sibTrans" cxnId="{02F8A455-BA6D-4EF5-85BD-F21548F44A8A}">
      <dgm:prSet/>
      <dgm:spPr/>
      <dgm:t>
        <a:bodyPr/>
        <a:lstStyle/>
        <a:p>
          <a:endParaRPr lang="en-US"/>
        </a:p>
      </dgm:t>
    </dgm:pt>
    <dgm:pt modelId="{A4C6EC37-C8D1-4065-8EF2-BD1C5A6F345F}">
      <dgm:prSet/>
      <dgm:spPr/>
      <dgm:t>
        <a:bodyPr/>
        <a:lstStyle/>
        <a:p>
          <a:r>
            <a:rPr lang="en-US" dirty="0"/>
            <a:t>Potential combined community workshop: GW Fees &amp; GSP Update.</a:t>
          </a:r>
        </a:p>
      </dgm:t>
    </dgm:pt>
    <dgm:pt modelId="{27587CED-3A62-4FB6-A651-4376367E18AE}" type="parTrans" cxnId="{2277F543-68BE-416F-AD82-656BBC691CAA}">
      <dgm:prSet/>
      <dgm:spPr/>
      <dgm:t>
        <a:bodyPr/>
        <a:lstStyle/>
        <a:p>
          <a:endParaRPr lang="en-US"/>
        </a:p>
      </dgm:t>
    </dgm:pt>
    <dgm:pt modelId="{0742A18F-7C41-482E-B358-486F1301D11D}" type="sibTrans" cxnId="{2277F543-68BE-416F-AD82-656BBC691CAA}">
      <dgm:prSet/>
      <dgm:spPr/>
      <dgm:t>
        <a:bodyPr/>
        <a:lstStyle/>
        <a:p>
          <a:endParaRPr lang="en-US"/>
        </a:p>
      </dgm:t>
    </dgm:pt>
    <dgm:pt modelId="{3C09BF11-3491-4C5F-B640-732E3476D035}">
      <dgm:prSet custT="1"/>
      <dgm:spPr/>
      <dgm:t>
        <a:bodyPr/>
        <a:lstStyle/>
        <a:p>
          <a:pPr>
            <a:defRPr b="1"/>
          </a:pPr>
          <a:r>
            <a:rPr lang="en-US" sz="1400" dirty="0"/>
            <a:t>April 30, 2025</a:t>
          </a:r>
        </a:p>
      </dgm:t>
    </dgm:pt>
    <dgm:pt modelId="{92565BD6-9FDB-464B-BF5F-E3F7C6F81748}" type="parTrans" cxnId="{9597B2DF-60D9-44A2-AE4E-AFAD5C0E16F3}">
      <dgm:prSet/>
      <dgm:spPr/>
      <dgm:t>
        <a:bodyPr/>
        <a:lstStyle/>
        <a:p>
          <a:endParaRPr lang="en-US"/>
        </a:p>
      </dgm:t>
    </dgm:pt>
    <dgm:pt modelId="{6C194BCE-E438-436B-9E9E-8FA6E3053320}" type="sibTrans" cxnId="{9597B2DF-60D9-44A2-AE4E-AFAD5C0E16F3}">
      <dgm:prSet/>
      <dgm:spPr/>
      <dgm:t>
        <a:bodyPr/>
        <a:lstStyle/>
        <a:p>
          <a:endParaRPr lang="en-US"/>
        </a:p>
      </dgm:t>
    </dgm:pt>
    <dgm:pt modelId="{B58A2A57-E612-4CDE-B71F-5E47DC265884}">
      <dgm:prSet/>
      <dgm:spPr/>
      <dgm:t>
        <a:bodyPr/>
        <a:lstStyle/>
        <a:p>
          <a:r>
            <a:rPr lang="en-US" dirty="0"/>
            <a:t>Grant-funded project efforts completed.</a:t>
          </a:r>
        </a:p>
      </dgm:t>
    </dgm:pt>
    <dgm:pt modelId="{A6A003B8-71B1-412B-974C-1ACFEBCF3BC9}" type="parTrans" cxnId="{FEF3AFCE-3A5D-4983-A982-9122EBD328B5}">
      <dgm:prSet/>
      <dgm:spPr/>
      <dgm:t>
        <a:bodyPr/>
        <a:lstStyle/>
        <a:p>
          <a:endParaRPr lang="en-US"/>
        </a:p>
      </dgm:t>
    </dgm:pt>
    <dgm:pt modelId="{1BDE008F-2390-478A-BCF3-D79161DE542F}" type="sibTrans" cxnId="{FEF3AFCE-3A5D-4983-A982-9122EBD328B5}">
      <dgm:prSet/>
      <dgm:spPr/>
      <dgm:t>
        <a:bodyPr/>
        <a:lstStyle/>
        <a:p>
          <a:endParaRPr lang="en-US"/>
        </a:p>
      </dgm:t>
    </dgm:pt>
    <dgm:pt modelId="{DCE4E476-DB05-4FF0-A9A0-4C8617F91E64}">
      <dgm:prSet/>
      <dgm:spPr/>
      <dgm:t>
        <a:bodyPr/>
        <a:lstStyle/>
        <a:p>
          <a:r>
            <a:rPr lang="en-US" dirty="0"/>
            <a:t>San Luis Obispo County Auditor's Office notified of intent to place new direct charges on tax bill.</a:t>
          </a:r>
        </a:p>
      </dgm:t>
    </dgm:pt>
    <dgm:pt modelId="{26766F77-E973-4C03-8A83-D70A4EACDC6E}" type="parTrans" cxnId="{AC3380C0-F600-4219-9E95-0AE25B4B57DA}">
      <dgm:prSet/>
      <dgm:spPr/>
      <dgm:t>
        <a:bodyPr/>
        <a:lstStyle/>
        <a:p>
          <a:endParaRPr lang="en-US"/>
        </a:p>
      </dgm:t>
    </dgm:pt>
    <dgm:pt modelId="{6B0B89E4-6DF6-474C-9C80-F65D31E72532}" type="sibTrans" cxnId="{AC3380C0-F600-4219-9E95-0AE25B4B57DA}">
      <dgm:prSet/>
      <dgm:spPr/>
      <dgm:t>
        <a:bodyPr/>
        <a:lstStyle/>
        <a:p>
          <a:endParaRPr lang="en-US"/>
        </a:p>
      </dgm:t>
    </dgm:pt>
    <dgm:pt modelId="{9B83D15E-EF86-4D23-AE40-FD31C13E34B4}">
      <dgm:prSet custT="1"/>
      <dgm:spPr/>
      <dgm:t>
        <a:bodyPr/>
        <a:lstStyle/>
        <a:p>
          <a:pPr>
            <a:defRPr b="1"/>
          </a:pPr>
          <a:r>
            <a:rPr lang="en-US" sz="1400" dirty="0"/>
            <a:t>May 28, 2025</a:t>
          </a:r>
        </a:p>
      </dgm:t>
    </dgm:pt>
    <dgm:pt modelId="{6B039A5A-9C2C-4DFA-AC07-2A5651156D87}" type="parTrans" cxnId="{E84088ED-2662-4EE9-9A46-E602D413F223}">
      <dgm:prSet/>
      <dgm:spPr/>
      <dgm:t>
        <a:bodyPr/>
        <a:lstStyle/>
        <a:p>
          <a:endParaRPr lang="en-US"/>
        </a:p>
      </dgm:t>
    </dgm:pt>
    <dgm:pt modelId="{0083B3B8-3500-4F6D-A2DD-0FA1B36CE292}" type="sibTrans" cxnId="{E84088ED-2662-4EE9-9A46-E602D413F223}">
      <dgm:prSet/>
      <dgm:spPr/>
      <dgm:t>
        <a:bodyPr/>
        <a:lstStyle/>
        <a:p>
          <a:endParaRPr lang="en-US"/>
        </a:p>
      </dgm:t>
    </dgm:pt>
    <dgm:pt modelId="{75F747E7-B907-425E-8C90-21E604F9320E}">
      <dgm:prSet/>
      <dgm:spPr/>
      <dgm:t>
        <a:bodyPr/>
        <a:lstStyle/>
        <a:p>
          <a:r>
            <a:rPr lang="en-US" dirty="0"/>
            <a:t>Final opportunity to adopt a rate study in time for placement of charges on 2025-26 tax bills.</a:t>
          </a:r>
        </a:p>
      </dgm:t>
    </dgm:pt>
    <dgm:pt modelId="{1C1EA705-1274-4D86-8816-740FCFF1638F}" type="parTrans" cxnId="{20BCEC88-485D-41A5-A657-AB5D7E180103}">
      <dgm:prSet/>
      <dgm:spPr/>
      <dgm:t>
        <a:bodyPr/>
        <a:lstStyle/>
        <a:p>
          <a:endParaRPr lang="en-US"/>
        </a:p>
      </dgm:t>
    </dgm:pt>
    <dgm:pt modelId="{37B8B944-10AB-41C8-B5DA-236CD818FF02}" type="sibTrans" cxnId="{20BCEC88-485D-41A5-A657-AB5D7E180103}">
      <dgm:prSet/>
      <dgm:spPr/>
      <dgm:t>
        <a:bodyPr/>
        <a:lstStyle/>
        <a:p>
          <a:endParaRPr lang="en-US"/>
        </a:p>
      </dgm:t>
    </dgm:pt>
    <dgm:pt modelId="{5200B09B-4969-48A2-A3F8-054875473CBF}">
      <dgm:prSet custT="1"/>
      <dgm:spPr/>
      <dgm:t>
        <a:bodyPr/>
        <a:lstStyle/>
        <a:p>
          <a:pPr>
            <a:defRPr b="1"/>
          </a:pPr>
          <a:r>
            <a:rPr lang="en-US" sz="1400" dirty="0"/>
            <a:t>July 23, 2025</a:t>
          </a:r>
        </a:p>
      </dgm:t>
    </dgm:pt>
    <dgm:pt modelId="{488044E0-92B6-43D3-849D-CEF5D469C069}" type="parTrans" cxnId="{005720D3-4B65-46CB-8870-6367EE1CDC66}">
      <dgm:prSet/>
      <dgm:spPr/>
      <dgm:t>
        <a:bodyPr/>
        <a:lstStyle/>
        <a:p>
          <a:endParaRPr lang="en-US"/>
        </a:p>
      </dgm:t>
    </dgm:pt>
    <dgm:pt modelId="{67A31FC4-8AC5-4766-8955-1D549A55FFEA}" type="sibTrans" cxnId="{005720D3-4B65-46CB-8870-6367EE1CDC66}">
      <dgm:prSet/>
      <dgm:spPr/>
      <dgm:t>
        <a:bodyPr/>
        <a:lstStyle/>
        <a:p>
          <a:endParaRPr lang="en-US"/>
        </a:p>
      </dgm:t>
    </dgm:pt>
    <dgm:pt modelId="{9654A2E7-5011-4807-8458-5EBE52E32155}">
      <dgm:prSet/>
      <dgm:spPr/>
      <dgm:t>
        <a:bodyPr/>
        <a:lstStyle/>
        <a:p>
          <a:r>
            <a:rPr lang="en-US" dirty="0"/>
            <a:t>After at least 45-day mailed notice period, Successor to PBCC / GSAs hold a protest hearing regarding proposed fees. Fee program can be adopted if less than 50% of affected property owners submit written protest.</a:t>
          </a:r>
        </a:p>
      </dgm:t>
    </dgm:pt>
    <dgm:pt modelId="{E2965302-EDA1-48A3-9F7A-29EF2B9C50EE}" type="parTrans" cxnId="{39FED76B-9C1F-4FF6-B2CC-EBCF8C75B7A1}">
      <dgm:prSet/>
      <dgm:spPr/>
      <dgm:t>
        <a:bodyPr/>
        <a:lstStyle/>
        <a:p>
          <a:endParaRPr lang="en-US"/>
        </a:p>
      </dgm:t>
    </dgm:pt>
    <dgm:pt modelId="{369760F2-33D7-469E-97E0-5195AC6C5972}" type="sibTrans" cxnId="{39FED76B-9C1F-4FF6-B2CC-EBCF8C75B7A1}">
      <dgm:prSet/>
      <dgm:spPr/>
      <dgm:t>
        <a:bodyPr/>
        <a:lstStyle/>
        <a:p>
          <a:endParaRPr lang="en-US"/>
        </a:p>
      </dgm:t>
    </dgm:pt>
    <dgm:pt modelId="{FE0CCE96-554C-404B-821B-17A217EB2D60}">
      <dgm:prSet custT="1"/>
      <dgm:spPr/>
      <dgm:t>
        <a:bodyPr/>
        <a:lstStyle/>
        <a:p>
          <a:pPr>
            <a:defRPr b="1"/>
          </a:pPr>
          <a:r>
            <a:rPr lang="en-US" sz="1400" dirty="0"/>
            <a:t>August 10, 2025</a:t>
          </a:r>
        </a:p>
      </dgm:t>
    </dgm:pt>
    <dgm:pt modelId="{FCACB722-759C-4833-A30C-24936E7C3EA1}" type="parTrans" cxnId="{D430F5AA-0F40-41FB-8711-8A02CA875BCB}">
      <dgm:prSet/>
      <dgm:spPr/>
      <dgm:t>
        <a:bodyPr/>
        <a:lstStyle/>
        <a:p>
          <a:endParaRPr lang="en-US"/>
        </a:p>
      </dgm:t>
    </dgm:pt>
    <dgm:pt modelId="{6ABCBD14-DDE4-4AAB-92D0-D332465FE660}" type="sibTrans" cxnId="{D430F5AA-0F40-41FB-8711-8A02CA875BCB}">
      <dgm:prSet/>
      <dgm:spPr/>
      <dgm:t>
        <a:bodyPr/>
        <a:lstStyle/>
        <a:p>
          <a:endParaRPr lang="en-US"/>
        </a:p>
      </dgm:t>
    </dgm:pt>
    <dgm:pt modelId="{13147188-1831-448D-B3E4-1F3727335200}">
      <dgm:prSet/>
      <dgm:spPr/>
      <dgm:t>
        <a:bodyPr/>
        <a:lstStyle/>
        <a:p>
          <a:r>
            <a:rPr lang="en-US" dirty="0"/>
            <a:t>Levy roll due to San Luis Obispo County Auditor’s Office. </a:t>
          </a:r>
        </a:p>
      </dgm:t>
    </dgm:pt>
    <dgm:pt modelId="{553F6C9F-1EFE-460B-832D-FCDEAFEBB394}" type="parTrans" cxnId="{E63C5446-D8D1-497E-B08A-49327D48A7BF}">
      <dgm:prSet/>
      <dgm:spPr/>
      <dgm:t>
        <a:bodyPr/>
        <a:lstStyle/>
        <a:p>
          <a:endParaRPr lang="en-US"/>
        </a:p>
      </dgm:t>
    </dgm:pt>
    <dgm:pt modelId="{4ED72E65-981E-4D3C-98E7-A90238ED0DE9}" type="sibTrans" cxnId="{E63C5446-D8D1-497E-B08A-49327D48A7BF}">
      <dgm:prSet/>
      <dgm:spPr/>
      <dgm:t>
        <a:bodyPr/>
        <a:lstStyle/>
        <a:p>
          <a:endParaRPr lang="en-US"/>
        </a:p>
      </dgm:t>
    </dgm:pt>
    <dgm:pt modelId="{5C84CB21-2EDC-4C0E-A8D7-A50A37D5CC67}">
      <dgm:prSet custT="1"/>
      <dgm:spPr/>
      <dgm:t>
        <a:bodyPr/>
        <a:lstStyle/>
        <a:p>
          <a:pPr>
            <a:defRPr b="1"/>
          </a:pPr>
          <a:r>
            <a:rPr lang="en-US" sz="1400" dirty="0"/>
            <a:t>June 6, 2025</a:t>
          </a:r>
        </a:p>
      </dgm:t>
    </dgm:pt>
    <dgm:pt modelId="{755B663F-C6EB-4499-8580-84310E1E25B5}" type="parTrans" cxnId="{26395AB7-D923-4CD7-ACF6-AFA24644AC55}">
      <dgm:prSet/>
      <dgm:spPr/>
      <dgm:t>
        <a:bodyPr/>
        <a:lstStyle/>
        <a:p>
          <a:endParaRPr lang="en-US"/>
        </a:p>
      </dgm:t>
    </dgm:pt>
    <dgm:pt modelId="{8606F66C-AD85-42B4-BF6F-918A94DE4B0A}" type="sibTrans" cxnId="{26395AB7-D923-4CD7-ACF6-AFA24644AC55}">
      <dgm:prSet/>
      <dgm:spPr/>
      <dgm:t>
        <a:bodyPr/>
        <a:lstStyle/>
        <a:p>
          <a:endParaRPr lang="en-US"/>
        </a:p>
      </dgm:t>
    </dgm:pt>
    <dgm:pt modelId="{5B3FAC18-05EC-4842-8F4D-91A92BB0A839}">
      <dgm:prSet/>
      <dgm:spPr/>
      <dgm:t>
        <a:bodyPr/>
        <a:lstStyle/>
        <a:p>
          <a:r>
            <a:rPr lang="en-US" dirty="0"/>
            <a:t>Notice of proposed fees mailed to property owners.</a:t>
          </a:r>
        </a:p>
      </dgm:t>
    </dgm:pt>
    <dgm:pt modelId="{B17B1FA7-A2F8-4E9F-927C-C97E1C59E086}" type="parTrans" cxnId="{137454BF-C49D-4295-BA9A-1041773D7813}">
      <dgm:prSet/>
      <dgm:spPr/>
      <dgm:t>
        <a:bodyPr/>
        <a:lstStyle/>
        <a:p>
          <a:endParaRPr lang="en-US"/>
        </a:p>
      </dgm:t>
    </dgm:pt>
    <dgm:pt modelId="{BAF221E9-EBA5-4A38-BBF1-4C35FCE2F4FD}" type="sibTrans" cxnId="{137454BF-C49D-4295-BA9A-1041773D7813}">
      <dgm:prSet/>
      <dgm:spPr/>
      <dgm:t>
        <a:bodyPr/>
        <a:lstStyle/>
        <a:p>
          <a:endParaRPr lang="en-US"/>
        </a:p>
      </dgm:t>
    </dgm:pt>
    <dgm:pt modelId="{DE61E59E-EEFD-4681-915B-76C65E22F0D6}">
      <dgm:prSet custT="1"/>
      <dgm:spPr/>
      <dgm:t>
        <a:bodyPr/>
        <a:lstStyle/>
        <a:p>
          <a:pPr>
            <a:defRPr b="1"/>
          </a:pPr>
          <a:r>
            <a:rPr lang="en-US" sz="1400" dirty="0"/>
            <a:t>January 2026</a:t>
          </a:r>
        </a:p>
      </dgm:t>
    </dgm:pt>
    <dgm:pt modelId="{59049A18-5008-49F2-A779-9DECE8B17FFB}" type="parTrans" cxnId="{4B47278E-B795-48EF-8AF1-8BF20373B7D1}">
      <dgm:prSet/>
      <dgm:spPr/>
      <dgm:t>
        <a:bodyPr/>
        <a:lstStyle/>
        <a:p>
          <a:endParaRPr lang="en-US"/>
        </a:p>
      </dgm:t>
    </dgm:pt>
    <dgm:pt modelId="{677B832F-30BB-4427-86F9-614C579FE321}" type="sibTrans" cxnId="{4B47278E-B795-48EF-8AF1-8BF20373B7D1}">
      <dgm:prSet/>
      <dgm:spPr/>
      <dgm:t>
        <a:bodyPr/>
        <a:lstStyle/>
        <a:p>
          <a:endParaRPr lang="en-US"/>
        </a:p>
      </dgm:t>
    </dgm:pt>
    <dgm:pt modelId="{73DDD6A8-A75A-411B-B6E1-11C86CA8BE98}">
      <dgm:prSet/>
      <dgm:spPr/>
      <dgm:t>
        <a:bodyPr/>
        <a:lstStyle/>
        <a:p>
          <a:r>
            <a:rPr lang="en-US" dirty="0"/>
            <a:t>First installment of direct charge revenue distributed by the Auditor’s Office.</a:t>
          </a:r>
        </a:p>
      </dgm:t>
    </dgm:pt>
    <dgm:pt modelId="{4D76C1F5-0293-4399-9B20-0FC5A1CEAB4B}" type="parTrans" cxnId="{BDF039D1-1F10-49D3-BBFE-D784938EF573}">
      <dgm:prSet/>
      <dgm:spPr/>
      <dgm:t>
        <a:bodyPr/>
        <a:lstStyle/>
        <a:p>
          <a:endParaRPr lang="en-US"/>
        </a:p>
      </dgm:t>
    </dgm:pt>
    <dgm:pt modelId="{20A584D0-7E82-4597-96BB-7370D5290203}" type="sibTrans" cxnId="{BDF039D1-1F10-49D3-BBFE-D784938EF573}">
      <dgm:prSet/>
      <dgm:spPr/>
      <dgm:t>
        <a:bodyPr/>
        <a:lstStyle/>
        <a:p>
          <a:endParaRPr lang="en-US"/>
        </a:p>
      </dgm:t>
    </dgm:pt>
    <dgm:pt modelId="{BA601B3D-BDEC-430D-96BD-040341D339FF}">
      <dgm:prSet custT="1"/>
      <dgm:spPr/>
      <dgm:t>
        <a:bodyPr/>
        <a:lstStyle/>
        <a:p>
          <a:pPr>
            <a:defRPr b="1"/>
          </a:pPr>
          <a:r>
            <a:rPr lang="en-US" sz="1400" dirty="0"/>
            <a:t>May 2026</a:t>
          </a:r>
        </a:p>
      </dgm:t>
    </dgm:pt>
    <dgm:pt modelId="{594937E9-46B9-4CB6-8365-95B430494149}" type="parTrans" cxnId="{D2C34678-FC64-4FA1-82D4-9A1E6443D770}">
      <dgm:prSet/>
      <dgm:spPr/>
      <dgm:t>
        <a:bodyPr/>
        <a:lstStyle/>
        <a:p>
          <a:endParaRPr lang="en-US"/>
        </a:p>
      </dgm:t>
    </dgm:pt>
    <dgm:pt modelId="{C7460E12-2821-448C-B543-90923A76159C}" type="sibTrans" cxnId="{D2C34678-FC64-4FA1-82D4-9A1E6443D770}">
      <dgm:prSet/>
      <dgm:spPr/>
      <dgm:t>
        <a:bodyPr/>
        <a:lstStyle/>
        <a:p>
          <a:endParaRPr lang="en-US"/>
        </a:p>
      </dgm:t>
    </dgm:pt>
    <dgm:pt modelId="{970C3EC9-74FB-4374-AD8E-11DD327A6C98}">
      <dgm:prSet/>
      <dgm:spPr/>
      <dgm:t>
        <a:bodyPr/>
        <a:lstStyle/>
        <a:p>
          <a:r>
            <a:rPr lang="en-US" dirty="0"/>
            <a:t>Second installment of direct charge revenue distributed by the Auditor’s Office. </a:t>
          </a:r>
        </a:p>
      </dgm:t>
    </dgm:pt>
    <dgm:pt modelId="{8B34B5A3-B8B4-4119-8249-BF4E924E72A8}" type="parTrans" cxnId="{AE5C0F3A-CE02-4663-88E4-55B210ECA391}">
      <dgm:prSet/>
      <dgm:spPr/>
      <dgm:t>
        <a:bodyPr/>
        <a:lstStyle/>
        <a:p>
          <a:endParaRPr lang="en-US"/>
        </a:p>
      </dgm:t>
    </dgm:pt>
    <dgm:pt modelId="{7721FD40-CF97-415C-B0F3-5DFDE18439C9}" type="sibTrans" cxnId="{AE5C0F3A-CE02-4663-88E4-55B210ECA391}">
      <dgm:prSet/>
      <dgm:spPr/>
      <dgm:t>
        <a:bodyPr/>
        <a:lstStyle/>
        <a:p>
          <a:endParaRPr lang="en-US"/>
        </a:p>
      </dgm:t>
    </dgm:pt>
    <dgm:pt modelId="{7A5D3400-AF5B-4297-8592-4C1EDB9D0973}" type="pres">
      <dgm:prSet presAssocID="{63085546-7C7C-4B3E-ABEB-2669F1A65FB2}" presName="root" presStyleCnt="0">
        <dgm:presLayoutVars>
          <dgm:chMax/>
          <dgm:chPref/>
          <dgm:animLvl val="lvl"/>
        </dgm:presLayoutVars>
      </dgm:prSet>
      <dgm:spPr/>
    </dgm:pt>
    <dgm:pt modelId="{BD204284-1F7C-4D58-BC79-8C2DEE7E9FAF}" type="pres">
      <dgm:prSet presAssocID="{63085546-7C7C-4B3E-ABEB-2669F1A65FB2}" presName="divider" presStyleLbl="fgAcc1" presStyleIdx="0" presStyleCnt="12" custSzY="428624"/>
      <dgm:spPr>
        <a:prstGeom prst="homePlate">
          <a:avLst/>
        </a:prstGeom>
        <a:gradFill rotWithShape="0">
          <a:gsLst>
            <a:gs pos="0">
              <a:schemeClr val="bg1">
                <a:lumMod val="95000"/>
              </a:schemeClr>
            </a:gs>
            <a:gs pos="100000">
              <a:schemeClr val="bg1">
                <a:lumMod val="85000"/>
              </a:schemeClr>
            </a:gs>
          </a:gsLst>
          <a:lin ang="1200000" scaled="0"/>
        </a:gradFill>
        <a:ln w="12700" cap="flat" cmpd="sng" algn="ctr">
          <a:noFill/>
          <a:prstDash val="solid"/>
          <a:miter lim="800000"/>
          <a:tailEnd type="arrow" w="sm" len="sm"/>
        </a:ln>
        <a:effectLst/>
      </dgm:spPr>
    </dgm:pt>
    <dgm:pt modelId="{46A6B157-7198-41C4-9D25-C4F8885F1B6F}" type="pres">
      <dgm:prSet presAssocID="{63085546-7C7C-4B3E-ABEB-2669F1A65FB2}" presName="nodes" presStyleCnt="0">
        <dgm:presLayoutVars>
          <dgm:chMax/>
          <dgm:chPref/>
          <dgm:animLvl val="lvl"/>
        </dgm:presLayoutVars>
      </dgm:prSet>
      <dgm:spPr/>
    </dgm:pt>
    <dgm:pt modelId="{578E6A06-6F61-48BD-9F1A-48E731D6E26D}" type="pres">
      <dgm:prSet presAssocID="{9DCEA5FC-4640-45AF-B712-7A4FD94AEF0D}" presName="composite" presStyleCnt="0"/>
      <dgm:spPr/>
    </dgm:pt>
    <dgm:pt modelId="{9F727168-E825-43C1-AF50-41E115F59C0C}" type="pres">
      <dgm:prSet presAssocID="{9DCEA5FC-4640-45AF-B712-7A4FD94AEF0D}" presName="ConnectorPoint" presStyleLbl="lnNode1" presStyleIdx="0" presStyleCnt="11"/>
      <dgm:spPr>
        <a:solidFill>
          <a:schemeClr val="accent1"/>
        </a:solidFill>
        <a:ln w="6350" cap="flat" cmpd="sng" algn="ctr">
          <a:noFill/>
          <a:prstDash val="solid"/>
          <a:miter lim="800000"/>
        </a:ln>
        <a:effectLst/>
      </dgm:spPr>
    </dgm:pt>
    <dgm:pt modelId="{0C380CA5-521A-4949-A022-450DA9C217F5}" type="pres">
      <dgm:prSet presAssocID="{9DCEA5FC-4640-45AF-B712-7A4FD94AEF0D}" presName="DropPinPlaceHolder" presStyleCnt="0"/>
      <dgm:spPr/>
    </dgm:pt>
    <dgm:pt modelId="{19EF924A-339B-436A-9151-9C7B0B0377B9}" type="pres">
      <dgm:prSet presAssocID="{9DCEA5FC-4640-45AF-B712-7A4FD94AEF0D}" presName="DropPin" presStyleLbl="alignNode1" presStyleIdx="0" presStyleCnt="11"/>
      <dgm:spPr>
        <a:ln>
          <a:noFill/>
        </a:ln>
      </dgm:spPr>
    </dgm:pt>
    <dgm:pt modelId="{846B4BA4-33F0-43CE-A60E-B95E195AD5A9}" type="pres">
      <dgm:prSet presAssocID="{9DCEA5FC-4640-45AF-B712-7A4FD94AEF0D}" presName="Ellipse" presStyleLbl="fgAcc1" presStyleIdx="1" presStyleCnt="12"/>
      <dgm:spPr>
        <a:prstGeom prst="donut">
          <a:avLst/>
        </a:prstGeom>
        <a:solidFill>
          <a:schemeClr val="bg1"/>
        </a:solidFill>
        <a:ln w="12700" cap="flat" cmpd="sng" algn="ctr">
          <a:noFill/>
          <a:prstDash val="solid"/>
          <a:miter lim="800000"/>
        </a:ln>
        <a:effectLst/>
      </dgm:spPr>
    </dgm:pt>
    <dgm:pt modelId="{A782CF5D-A585-4990-846A-5EDBD19A9BDB}" type="pres">
      <dgm:prSet presAssocID="{9DCEA5FC-4640-45AF-B712-7A4FD94AEF0D}" presName="L2TextContainer" presStyleLbl="revTx" presStyleIdx="0" presStyleCnt="22">
        <dgm:presLayoutVars>
          <dgm:bulletEnabled val="1"/>
        </dgm:presLayoutVars>
      </dgm:prSet>
      <dgm:spPr/>
    </dgm:pt>
    <dgm:pt modelId="{85C50C56-6DC8-4C47-8DBC-4FD6B1554AA4}" type="pres">
      <dgm:prSet presAssocID="{9DCEA5FC-4640-45AF-B712-7A4FD94AEF0D}" presName="L1TextContainer" presStyleLbl="revTx" presStyleIdx="1" presStyleCnt="22" custLinFactNeighborY="-26070">
        <dgm:presLayoutVars>
          <dgm:chMax val="1"/>
          <dgm:chPref val="1"/>
          <dgm:bulletEnabled val="1"/>
        </dgm:presLayoutVars>
      </dgm:prSet>
      <dgm:spPr/>
    </dgm:pt>
    <dgm:pt modelId="{4F322B1B-F357-4BCD-BF34-8A0D705A1CE7}" type="pres">
      <dgm:prSet presAssocID="{9DCEA5FC-4640-45AF-B712-7A4FD94AEF0D}" presName="ConnectLine" presStyleLbl="sibTrans1D1" presStyleIdx="0" presStyleCnt="11"/>
      <dgm:spPr>
        <a:noFill/>
        <a:ln w="3175" cap="flat" cmpd="sng" algn="ctr">
          <a:solidFill>
            <a:schemeClr val="bg1">
              <a:lumMod val="85000"/>
            </a:schemeClr>
          </a:solidFill>
          <a:prstDash val="solid"/>
          <a:miter lim="800000"/>
        </a:ln>
        <a:effectLst/>
      </dgm:spPr>
    </dgm:pt>
    <dgm:pt modelId="{9FF32B1E-94FD-475E-9959-8E0546070C5B}" type="pres">
      <dgm:prSet presAssocID="{9DCEA5FC-4640-45AF-B712-7A4FD94AEF0D}" presName="EmptyPlaceHolder" presStyleCnt="0"/>
      <dgm:spPr/>
    </dgm:pt>
    <dgm:pt modelId="{C9E000F5-B650-46EB-A3B0-FBA6593CE548}" type="pres">
      <dgm:prSet presAssocID="{0A99745B-BB5C-49B3-A782-8DB57641F6C9}" presName="spaceBetweenRectangles" presStyleCnt="0"/>
      <dgm:spPr/>
    </dgm:pt>
    <dgm:pt modelId="{1D7B6EEB-17E3-4DA8-AE14-7FC9FD217E09}" type="pres">
      <dgm:prSet presAssocID="{3DC18E6F-BE67-4075-8889-2A0963AB8769}" presName="composite" presStyleCnt="0"/>
      <dgm:spPr/>
    </dgm:pt>
    <dgm:pt modelId="{1222CDF6-217A-4BCD-B933-41F1534BF59B}" type="pres">
      <dgm:prSet presAssocID="{3DC18E6F-BE67-4075-8889-2A0963AB8769}" presName="ConnectorPoint" presStyleLbl="lnNode1" presStyleIdx="1" presStyleCnt="11"/>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9F8B7C1-9FC1-4848-A9DF-9424A875BC95}" type="pres">
      <dgm:prSet presAssocID="{3DC18E6F-BE67-4075-8889-2A0963AB8769}" presName="DropPinPlaceHolder" presStyleCnt="0"/>
      <dgm:spPr/>
    </dgm:pt>
    <dgm:pt modelId="{FABB20DF-50DA-4982-9C44-1FB9F3C3044F}" type="pres">
      <dgm:prSet presAssocID="{3DC18E6F-BE67-4075-8889-2A0963AB8769}" presName="DropPin" presStyleLbl="alignNode1" presStyleIdx="1" presStyleCnt="11"/>
      <dgm:spPr/>
    </dgm:pt>
    <dgm:pt modelId="{E041D449-2C3A-4529-A7C4-0E5493D2DEC8}" type="pres">
      <dgm:prSet presAssocID="{3DC18E6F-BE67-4075-8889-2A0963AB8769}" presName="Ellipse" presStyleLbl="fgAcc1" presStyleIdx="2" presStyleCnt="12"/>
      <dgm:spPr>
        <a:solidFill>
          <a:schemeClr val="lt1">
            <a:alpha val="90000"/>
            <a:hueOff val="0"/>
            <a:satOff val="0"/>
            <a:lumOff val="0"/>
            <a:alphaOff val="0"/>
          </a:schemeClr>
        </a:solidFill>
        <a:ln w="12700" cap="flat" cmpd="sng" algn="ctr">
          <a:noFill/>
          <a:prstDash val="solid"/>
          <a:miter lim="800000"/>
        </a:ln>
        <a:effectLst/>
      </dgm:spPr>
    </dgm:pt>
    <dgm:pt modelId="{D39D0BB3-FA10-4105-8FE7-200B049C2BBB}" type="pres">
      <dgm:prSet presAssocID="{3DC18E6F-BE67-4075-8889-2A0963AB8769}" presName="L2TextContainer" presStyleLbl="revTx" presStyleIdx="2" presStyleCnt="22">
        <dgm:presLayoutVars>
          <dgm:bulletEnabled val="1"/>
        </dgm:presLayoutVars>
      </dgm:prSet>
      <dgm:spPr/>
    </dgm:pt>
    <dgm:pt modelId="{DF4CBA96-4AB5-4478-8732-49DA98FCFD33}" type="pres">
      <dgm:prSet presAssocID="{3DC18E6F-BE67-4075-8889-2A0963AB8769}" presName="L1TextContainer" presStyleLbl="revTx" presStyleIdx="3" presStyleCnt="22" custLinFactNeighborY="61972">
        <dgm:presLayoutVars>
          <dgm:chMax val="1"/>
          <dgm:chPref val="1"/>
          <dgm:bulletEnabled val="1"/>
        </dgm:presLayoutVars>
      </dgm:prSet>
      <dgm:spPr/>
    </dgm:pt>
    <dgm:pt modelId="{FD4EDD45-CAED-4D71-B801-8EA44C7068E4}" type="pres">
      <dgm:prSet presAssocID="{3DC18E6F-BE67-4075-8889-2A0963AB8769}" presName="ConnectLine" presStyleLbl="sibTrans1D1" presStyleIdx="1" presStyleCnt="11"/>
      <dgm:spPr>
        <a:noFill/>
        <a:ln w="12700" cap="flat" cmpd="sng" algn="ctr">
          <a:solidFill>
            <a:schemeClr val="accent1">
              <a:hueOff val="0"/>
              <a:satOff val="0"/>
              <a:lumOff val="0"/>
              <a:alphaOff val="0"/>
            </a:schemeClr>
          </a:solidFill>
          <a:prstDash val="dash"/>
          <a:miter lim="800000"/>
        </a:ln>
        <a:effectLst/>
      </dgm:spPr>
    </dgm:pt>
    <dgm:pt modelId="{947D562A-4558-4482-93AF-65FEC9BD483B}" type="pres">
      <dgm:prSet presAssocID="{3DC18E6F-BE67-4075-8889-2A0963AB8769}" presName="EmptyPlaceHolder" presStyleCnt="0"/>
      <dgm:spPr/>
    </dgm:pt>
    <dgm:pt modelId="{AC7F831E-F553-488C-93E3-38CB99CC7643}" type="pres">
      <dgm:prSet presAssocID="{27B67218-451D-41D2-A465-1C764F3D78C2}" presName="spaceBetweenRectangles" presStyleCnt="0"/>
      <dgm:spPr/>
    </dgm:pt>
    <dgm:pt modelId="{630C697F-29B5-49A3-9FB8-1D18B85703D0}" type="pres">
      <dgm:prSet presAssocID="{20BE7303-02D9-4860-ADD7-C2516E1DF41A}" presName="composite" presStyleCnt="0"/>
      <dgm:spPr/>
    </dgm:pt>
    <dgm:pt modelId="{2E98CEBB-3E65-43D4-A9BC-86925258A443}" type="pres">
      <dgm:prSet presAssocID="{20BE7303-02D9-4860-ADD7-C2516E1DF41A}" presName="ConnectorPoint" presStyleLbl="lnNode1" presStyleIdx="2" presStyleCnt="11"/>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9FD00B0-689D-4F3B-A44D-2B91400FEE21}" type="pres">
      <dgm:prSet presAssocID="{20BE7303-02D9-4860-ADD7-C2516E1DF41A}" presName="DropPinPlaceHolder" presStyleCnt="0"/>
      <dgm:spPr/>
    </dgm:pt>
    <dgm:pt modelId="{B9043CB0-BE8B-4A02-94B3-F93EAE123307}" type="pres">
      <dgm:prSet presAssocID="{20BE7303-02D9-4860-ADD7-C2516E1DF41A}" presName="DropPin" presStyleLbl="alignNode1" presStyleIdx="2" presStyleCnt="11"/>
      <dgm:spPr/>
    </dgm:pt>
    <dgm:pt modelId="{C0F931D9-02C9-4C35-81CB-D24B2680B2EF}" type="pres">
      <dgm:prSet presAssocID="{20BE7303-02D9-4860-ADD7-C2516E1DF41A}" presName="Ellipse" presStyleLbl="fgAcc1" presStyleIdx="3" presStyleCnt="12"/>
      <dgm:spPr>
        <a:solidFill>
          <a:schemeClr val="lt1">
            <a:alpha val="90000"/>
            <a:hueOff val="0"/>
            <a:satOff val="0"/>
            <a:lumOff val="0"/>
            <a:alphaOff val="0"/>
          </a:schemeClr>
        </a:solidFill>
        <a:ln w="12700" cap="flat" cmpd="sng" algn="ctr">
          <a:noFill/>
          <a:prstDash val="solid"/>
          <a:miter lim="800000"/>
        </a:ln>
        <a:effectLst/>
      </dgm:spPr>
    </dgm:pt>
    <dgm:pt modelId="{A83DE810-218F-4261-9EC2-159BBC852C1B}" type="pres">
      <dgm:prSet presAssocID="{20BE7303-02D9-4860-ADD7-C2516E1DF41A}" presName="L2TextContainer" presStyleLbl="revTx" presStyleIdx="4" presStyleCnt="22">
        <dgm:presLayoutVars>
          <dgm:bulletEnabled val="1"/>
        </dgm:presLayoutVars>
      </dgm:prSet>
      <dgm:spPr/>
    </dgm:pt>
    <dgm:pt modelId="{852BC526-A010-49D7-B388-1B9171E49AA8}" type="pres">
      <dgm:prSet presAssocID="{20BE7303-02D9-4860-ADD7-C2516E1DF41A}" presName="L1TextContainer" presStyleLbl="revTx" presStyleIdx="5" presStyleCnt="22" custLinFactNeighborY="-26070">
        <dgm:presLayoutVars>
          <dgm:chMax val="1"/>
          <dgm:chPref val="1"/>
          <dgm:bulletEnabled val="1"/>
        </dgm:presLayoutVars>
      </dgm:prSet>
      <dgm:spPr/>
    </dgm:pt>
    <dgm:pt modelId="{A9D38051-F0E7-4C53-BF2A-CA46677CD191}" type="pres">
      <dgm:prSet presAssocID="{20BE7303-02D9-4860-ADD7-C2516E1DF41A}" presName="ConnectLine" presStyleLbl="sibTrans1D1" presStyleIdx="2" presStyleCnt="11"/>
      <dgm:spPr>
        <a:noFill/>
        <a:ln w="12700" cap="flat" cmpd="sng" algn="ctr">
          <a:solidFill>
            <a:schemeClr val="accent1">
              <a:hueOff val="0"/>
              <a:satOff val="0"/>
              <a:lumOff val="0"/>
              <a:alphaOff val="0"/>
            </a:schemeClr>
          </a:solidFill>
          <a:prstDash val="dash"/>
          <a:miter lim="800000"/>
        </a:ln>
        <a:effectLst/>
      </dgm:spPr>
    </dgm:pt>
    <dgm:pt modelId="{0AE0FE45-0835-4033-8686-A1C825B45247}" type="pres">
      <dgm:prSet presAssocID="{20BE7303-02D9-4860-ADD7-C2516E1DF41A}" presName="EmptyPlaceHolder" presStyleCnt="0"/>
      <dgm:spPr/>
    </dgm:pt>
    <dgm:pt modelId="{24781B12-2743-4C46-BE52-918BA5BFEB0D}" type="pres">
      <dgm:prSet presAssocID="{76962355-847C-455D-9986-434DDEBEC817}" presName="spaceBetweenRectangles" presStyleCnt="0"/>
      <dgm:spPr/>
    </dgm:pt>
    <dgm:pt modelId="{7FA15CDC-D60E-49D1-91E5-8C6C77F4217A}" type="pres">
      <dgm:prSet presAssocID="{57644565-2BB0-4BF7-9FC9-2B3F1C615ECC}" presName="composite" presStyleCnt="0"/>
      <dgm:spPr/>
    </dgm:pt>
    <dgm:pt modelId="{01274A23-FFFB-4BCD-BB1E-3A4650D6C2F9}" type="pres">
      <dgm:prSet presAssocID="{57644565-2BB0-4BF7-9FC9-2B3F1C615ECC}" presName="ConnectorPoint" presStyleLbl="lnNode1" presStyleIdx="3" presStyleCnt="11"/>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6DBF3882-8DA7-48CD-932F-7511D49FBC13}" type="pres">
      <dgm:prSet presAssocID="{57644565-2BB0-4BF7-9FC9-2B3F1C615ECC}" presName="DropPinPlaceHolder" presStyleCnt="0"/>
      <dgm:spPr/>
    </dgm:pt>
    <dgm:pt modelId="{784F974A-5834-4569-AC1E-1FB5F2DD60BE}" type="pres">
      <dgm:prSet presAssocID="{57644565-2BB0-4BF7-9FC9-2B3F1C615ECC}" presName="DropPin" presStyleLbl="alignNode1" presStyleIdx="3" presStyleCnt="11"/>
      <dgm:spPr/>
    </dgm:pt>
    <dgm:pt modelId="{35EE5364-E61E-4883-A666-C7C99A1ABADF}" type="pres">
      <dgm:prSet presAssocID="{57644565-2BB0-4BF7-9FC9-2B3F1C615ECC}" presName="Ellipse" presStyleLbl="fgAcc1" presStyleIdx="4" presStyleCnt="12"/>
      <dgm:spPr>
        <a:solidFill>
          <a:schemeClr val="lt1">
            <a:alpha val="90000"/>
            <a:hueOff val="0"/>
            <a:satOff val="0"/>
            <a:lumOff val="0"/>
            <a:alphaOff val="0"/>
          </a:schemeClr>
        </a:solidFill>
        <a:ln w="12700" cap="flat" cmpd="sng" algn="ctr">
          <a:noFill/>
          <a:prstDash val="solid"/>
          <a:miter lim="800000"/>
        </a:ln>
        <a:effectLst/>
      </dgm:spPr>
    </dgm:pt>
    <dgm:pt modelId="{B876EB9A-4EB7-4BCE-8B5B-296C5B20FE13}" type="pres">
      <dgm:prSet presAssocID="{57644565-2BB0-4BF7-9FC9-2B3F1C615ECC}" presName="L2TextContainer" presStyleLbl="revTx" presStyleIdx="6" presStyleCnt="22">
        <dgm:presLayoutVars>
          <dgm:bulletEnabled val="1"/>
        </dgm:presLayoutVars>
      </dgm:prSet>
      <dgm:spPr/>
    </dgm:pt>
    <dgm:pt modelId="{3CCDF36C-4264-4EB2-8473-02C3FFA7B99C}" type="pres">
      <dgm:prSet presAssocID="{57644565-2BB0-4BF7-9FC9-2B3F1C615ECC}" presName="L1TextContainer" presStyleLbl="revTx" presStyleIdx="7" presStyleCnt="22" custLinFactNeighborY="61972">
        <dgm:presLayoutVars>
          <dgm:chMax val="1"/>
          <dgm:chPref val="1"/>
          <dgm:bulletEnabled val="1"/>
        </dgm:presLayoutVars>
      </dgm:prSet>
      <dgm:spPr/>
    </dgm:pt>
    <dgm:pt modelId="{D4C6E960-10B1-4F2B-8B88-C2E5CDC520BB}" type="pres">
      <dgm:prSet presAssocID="{57644565-2BB0-4BF7-9FC9-2B3F1C615ECC}" presName="ConnectLine" presStyleLbl="sibTrans1D1" presStyleIdx="3" presStyleCnt="11"/>
      <dgm:spPr>
        <a:noFill/>
        <a:ln w="12700" cap="flat" cmpd="sng" algn="ctr">
          <a:solidFill>
            <a:schemeClr val="accent1">
              <a:hueOff val="0"/>
              <a:satOff val="0"/>
              <a:lumOff val="0"/>
              <a:alphaOff val="0"/>
            </a:schemeClr>
          </a:solidFill>
          <a:prstDash val="dash"/>
          <a:miter lim="800000"/>
        </a:ln>
        <a:effectLst/>
      </dgm:spPr>
    </dgm:pt>
    <dgm:pt modelId="{6AC0E4D0-4866-40F4-A0C3-AD353B23B81D}" type="pres">
      <dgm:prSet presAssocID="{57644565-2BB0-4BF7-9FC9-2B3F1C615ECC}" presName="EmptyPlaceHolder" presStyleCnt="0"/>
      <dgm:spPr/>
    </dgm:pt>
    <dgm:pt modelId="{311FA680-C9DC-44FF-876F-0FD2F27CBC91}" type="pres">
      <dgm:prSet presAssocID="{2BB51510-DB9C-459A-B6EE-AC297073369C}" presName="spaceBetweenRectangles" presStyleCnt="0"/>
      <dgm:spPr/>
    </dgm:pt>
    <dgm:pt modelId="{6A64C23F-3688-4B95-A0F0-C7AA841924EC}" type="pres">
      <dgm:prSet presAssocID="{3C09BF11-3491-4C5F-B640-732E3476D035}" presName="composite" presStyleCnt="0"/>
      <dgm:spPr/>
    </dgm:pt>
    <dgm:pt modelId="{17EFB5D3-6147-4547-9698-9BAD7BFF6A85}" type="pres">
      <dgm:prSet presAssocID="{3C09BF11-3491-4C5F-B640-732E3476D035}" presName="ConnectorPoint" presStyleLbl="lnNode1" presStyleIdx="4" presStyleCnt="11"/>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069D2893-9510-45EE-B264-6276C7C857FE}" type="pres">
      <dgm:prSet presAssocID="{3C09BF11-3491-4C5F-B640-732E3476D035}" presName="DropPinPlaceHolder" presStyleCnt="0"/>
      <dgm:spPr/>
    </dgm:pt>
    <dgm:pt modelId="{0B90F6F7-4C10-4A8F-8981-1D82159EE0FB}" type="pres">
      <dgm:prSet presAssocID="{3C09BF11-3491-4C5F-B640-732E3476D035}" presName="DropPin" presStyleLbl="alignNode1" presStyleIdx="4" presStyleCnt="11"/>
      <dgm:spPr/>
    </dgm:pt>
    <dgm:pt modelId="{1597DE0E-C273-4C20-9AA8-8B5AF9EDC299}" type="pres">
      <dgm:prSet presAssocID="{3C09BF11-3491-4C5F-B640-732E3476D035}" presName="Ellipse" presStyleLbl="fgAcc1" presStyleIdx="5" presStyleCnt="12"/>
      <dgm:spPr>
        <a:solidFill>
          <a:schemeClr val="lt1">
            <a:alpha val="90000"/>
            <a:hueOff val="0"/>
            <a:satOff val="0"/>
            <a:lumOff val="0"/>
            <a:alphaOff val="0"/>
          </a:schemeClr>
        </a:solidFill>
        <a:ln w="12700" cap="flat" cmpd="sng" algn="ctr">
          <a:noFill/>
          <a:prstDash val="solid"/>
          <a:miter lim="800000"/>
        </a:ln>
        <a:effectLst/>
      </dgm:spPr>
    </dgm:pt>
    <dgm:pt modelId="{E498E74C-5BD8-406A-B2A9-FB32524964B5}" type="pres">
      <dgm:prSet presAssocID="{3C09BF11-3491-4C5F-B640-732E3476D035}" presName="L2TextContainer" presStyleLbl="revTx" presStyleIdx="8" presStyleCnt="22">
        <dgm:presLayoutVars>
          <dgm:bulletEnabled val="1"/>
        </dgm:presLayoutVars>
      </dgm:prSet>
      <dgm:spPr/>
    </dgm:pt>
    <dgm:pt modelId="{71486F0F-1DF5-4692-9B66-6AC83D7B88EB}" type="pres">
      <dgm:prSet presAssocID="{3C09BF11-3491-4C5F-B640-732E3476D035}" presName="L1TextContainer" presStyleLbl="revTx" presStyleIdx="9" presStyleCnt="22" custLinFactNeighborY="-26070">
        <dgm:presLayoutVars>
          <dgm:chMax val="1"/>
          <dgm:chPref val="1"/>
          <dgm:bulletEnabled val="1"/>
        </dgm:presLayoutVars>
      </dgm:prSet>
      <dgm:spPr/>
    </dgm:pt>
    <dgm:pt modelId="{DB067283-B13B-44D5-A469-6B6E8883983B}" type="pres">
      <dgm:prSet presAssocID="{3C09BF11-3491-4C5F-B640-732E3476D035}" presName="ConnectLine" presStyleLbl="sibTrans1D1" presStyleIdx="4" presStyleCnt="11"/>
      <dgm:spPr>
        <a:noFill/>
        <a:ln w="12700" cap="flat" cmpd="sng" algn="ctr">
          <a:solidFill>
            <a:schemeClr val="accent1">
              <a:hueOff val="0"/>
              <a:satOff val="0"/>
              <a:lumOff val="0"/>
              <a:alphaOff val="0"/>
            </a:schemeClr>
          </a:solidFill>
          <a:prstDash val="dash"/>
          <a:miter lim="800000"/>
        </a:ln>
        <a:effectLst/>
      </dgm:spPr>
    </dgm:pt>
    <dgm:pt modelId="{06875A03-5D55-431F-9803-65E315BB1371}" type="pres">
      <dgm:prSet presAssocID="{3C09BF11-3491-4C5F-B640-732E3476D035}" presName="EmptyPlaceHolder" presStyleCnt="0"/>
      <dgm:spPr/>
    </dgm:pt>
    <dgm:pt modelId="{92BBFCA2-25A7-4674-A819-8CB4D3CF9D22}" type="pres">
      <dgm:prSet presAssocID="{6C194BCE-E438-436B-9E9E-8FA6E3053320}" presName="spaceBetweenRectangles" presStyleCnt="0"/>
      <dgm:spPr/>
    </dgm:pt>
    <dgm:pt modelId="{10EBA73F-1713-44E4-94CB-62B8BEAA7394}" type="pres">
      <dgm:prSet presAssocID="{9B83D15E-EF86-4D23-AE40-FD31C13E34B4}" presName="composite" presStyleCnt="0"/>
      <dgm:spPr/>
    </dgm:pt>
    <dgm:pt modelId="{4939614C-DD11-4088-90A0-F8CE3FA18E97}" type="pres">
      <dgm:prSet presAssocID="{9B83D15E-EF86-4D23-AE40-FD31C13E34B4}" presName="ConnectorPoint" presStyleLbl="lnNode1" presStyleIdx="5" presStyleCnt="11"/>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ECEEBAD0-DF66-4A11-B7D1-F8A6DE912E60}" type="pres">
      <dgm:prSet presAssocID="{9B83D15E-EF86-4D23-AE40-FD31C13E34B4}" presName="DropPinPlaceHolder" presStyleCnt="0"/>
      <dgm:spPr/>
    </dgm:pt>
    <dgm:pt modelId="{3434951E-77A1-4EAC-8F5A-8E40489506C6}" type="pres">
      <dgm:prSet presAssocID="{9B83D15E-EF86-4D23-AE40-FD31C13E34B4}" presName="DropPin" presStyleLbl="alignNode1" presStyleIdx="5" presStyleCnt="11"/>
      <dgm:spPr>
        <a:solidFill>
          <a:srgbClr val="00B0F0"/>
        </a:solidFill>
        <a:ln>
          <a:solidFill>
            <a:srgbClr val="00B0F0"/>
          </a:solidFill>
        </a:ln>
      </dgm:spPr>
    </dgm:pt>
    <dgm:pt modelId="{80DB1D98-839B-4784-87D1-CA896AB65CC6}" type="pres">
      <dgm:prSet presAssocID="{9B83D15E-EF86-4D23-AE40-FD31C13E34B4}" presName="Ellipse" presStyleLbl="fgAcc1" presStyleIdx="6" presStyleCnt="12"/>
      <dgm:spPr>
        <a:solidFill>
          <a:srgbClr val="00B0F0"/>
        </a:solidFill>
        <a:ln w="12700" cap="flat" cmpd="sng" algn="ctr">
          <a:solidFill>
            <a:schemeClr val="bg1"/>
          </a:solidFill>
          <a:prstDash val="solid"/>
          <a:miter lim="800000"/>
        </a:ln>
        <a:effectLst/>
      </dgm:spPr>
    </dgm:pt>
    <dgm:pt modelId="{D24F1F09-67E8-4BC9-95E4-E56345F9AA4F}" type="pres">
      <dgm:prSet presAssocID="{9B83D15E-EF86-4D23-AE40-FD31C13E34B4}" presName="L2TextContainer" presStyleLbl="revTx" presStyleIdx="10" presStyleCnt="22">
        <dgm:presLayoutVars>
          <dgm:bulletEnabled val="1"/>
        </dgm:presLayoutVars>
      </dgm:prSet>
      <dgm:spPr/>
    </dgm:pt>
    <dgm:pt modelId="{46F20B27-E481-4C0E-AEEB-59980474A623}" type="pres">
      <dgm:prSet presAssocID="{9B83D15E-EF86-4D23-AE40-FD31C13E34B4}" presName="L1TextContainer" presStyleLbl="revTx" presStyleIdx="11" presStyleCnt="22" custLinFactNeighborY="48354">
        <dgm:presLayoutVars>
          <dgm:chMax val="1"/>
          <dgm:chPref val="1"/>
          <dgm:bulletEnabled val="1"/>
        </dgm:presLayoutVars>
      </dgm:prSet>
      <dgm:spPr/>
    </dgm:pt>
    <dgm:pt modelId="{038365F2-D5A1-4968-A326-3359C4E78C8D}" type="pres">
      <dgm:prSet presAssocID="{9B83D15E-EF86-4D23-AE40-FD31C13E34B4}" presName="ConnectLine" presStyleLbl="sibTrans1D1" presStyleIdx="5" presStyleCnt="11"/>
      <dgm:spPr>
        <a:noFill/>
        <a:ln w="12700" cap="flat" cmpd="sng" algn="ctr">
          <a:solidFill>
            <a:schemeClr val="accent1">
              <a:hueOff val="0"/>
              <a:satOff val="0"/>
              <a:lumOff val="0"/>
              <a:alphaOff val="0"/>
            </a:schemeClr>
          </a:solidFill>
          <a:prstDash val="dash"/>
          <a:miter lim="800000"/>
        </a:ln>
        <a:effectLst/>
      </dgm:spPr>
    </dgm:pt>
    <dgm:pt modelId="{9A85F9E6-8103-4850-8053-38A375DFFD0F}" type="pres">
      <dgm:prSet presAssocID="{9B83D15E-EF86-4D23-AE40-FD31C13E34B4}" presName="EmptyPlaceHolder" presStyleCnt="0"/>
      <dgm:spPr/>
    </dgm:pt>
    <dgm:pt modelId="{7229D8A3-F7A4-465E-9234-AB3DE970B639}" type="pres">
      <dgm:prSet presAssocID="{0083B3B8-3500-4F6D-A2DD-0FA1B36CE292}" presName="spaceBetweenRectangles" presStyleCnt="0"/>
      <dgm:spPr/>
    </dgm:pt>
    <dgm:pt modelId="{95E920C0-EB12-4251-A53F-262EF2D7EA38}" type="pres">
      <dgm:prSet presAssocID="{5C84CB21-2EDC-4C0E-A8D7-A50A37D5CC67}" presName="composite" presStyleCnt="0"/>
      <dgm:spPr/>
    </dgm:pt>
    <dgm:pt modelId="{A31387B5-64F5-4A48-AA63-84554C1883F3}" type="pres">
      <dgm:prSet presAssocID="{5C84CB21-2EDC-4C0E-A8D7-A50A37D5CC67}" presName="ConnectorPoint" presStyleLbl="lnNode1" presStyleIdx="6" presStyleCnt="11"/>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C263883B-3586-4F46-AE71-F82AB1FA68E0}" type="pres">
      <dgm:prSet presAssocID="{5C84CB21-2EDC-4C0E-A8D7-A50A37D5CC67}" presName="DropPinPlaceHolder" presStyleCnt="0"/>
      <dgm:spPr/>
    </dgm:pt>
    <dgm:pt modelId="{4C4DE750-7126-45AA-8A19-2FFF83F03ED7}" type="pres">
      <dgm:prSet presAssocID="{5C84CB21-2EDC-4C0E-A8D7-A50A37D5CC67}" presName="DropPin" presStyleLbl="alignNode1" presStyleIdx="6" presStyleCnt="11"/>
      <dgm:spPr/>
    </dgm:pt>
    <dgm:pt modelId="{DE7BB565-0313-41DF-9A2F-8C6FA3463F81}" type="pres">
      <dgm:prSet presAssocID="{5C84CB21-2EDC-4C0E-A8D7-A50A37D5CC67}" presName="Ellipse" presStyleLbl="fgAcc1" presStyleIdx="7" presStyleCnt="12"/>
      <dgm:spPr>
        <a:solidFill>
          <a:schemeClr val="lt1">
            <a:alpha val="90000"/>
            <a:hueOff val="0"/>
            <a:satOff val="0"/>
            <a:lumOff val="0"/>
            <a:alphaOff val="0"/>
          </a:schemeClr>
        </a:solidFill>
        <a:ln w="12700" cap="flat" cmpd="sng" algn="ctr">
          <a:noFill/>
          <a:prstDash val="solid"/>
          <a:miter lim="800000"/>
        </a:ln>
        <a:effectLst/>
      </dgm:spPr>
    </dgm:pt>
    <dgm:pt modelId="{534EB6DE-98CF-42F1-9308-DB59DE7D6884}" type="pres">
      <dgm:prSet presAssocID="{5C84CB21-2EDC-4C0E-A8D7-A50A37D5CC67}" presName="L2TextContainer" presStyleLbl="revTx" presStyleIdx="12" presStyleCnt="22">
        <dgm:presLayoutVars>
          <dgm:bulletEnabled val="1"/>
        </dgm:presLayoutVars>
      </dgm:prSet>
      <dgm:spPr/>
    </dgm:pt>
    <dgm:pt modelId="{0399F502-60C0-4F95-926A-D41292860CFB}" type="pres">
      <dgm:prSet presAssocID="{5C84CB21-2EDC-4C0E-A8D7-A50A37D5CC67}" presName="L1TextContainer" presStyleLbl="revTx" presStyleIdx="13" presStyleCnt="22" custLinFactNeighborY="-40512">
        <dgm:presLayoutVars>
          <dgm:chMax val="1"/>
          <dgm:chPref val="1"/>
          <dgm:bulletEnabled val="1"/>
        </dgm:presLayoutVars>
      </dgm:prSet>
      <dgm:spPr/>
    </dgm:pt>
    <dgm:pt modelId="{E3E0AAFD-C3D9-49F3-98D9-7BD608D279A6}" type="pres">
      <dgm:prSet presAssocID="{5C84CB21-2EDC-4C0E-A8D7-A50A37D5CC67}" presName="ConnectLine" presStyleLbl="sibTrans1D1" presStyleIdx="6" presStyleCnt="11"/>
      <dgm:spPr>
        <a:noFill/>
        <a:ln w="12700" cap="flat" cmpd="sng" algn="ctr">
          <a:solidFill>
            <a:schemeClr val="accent1">
              <a:hueOff val="0"/>
              <a:satOff val="0"/>
              <a:lumOff val="0"/>
              <a:alphaOff val="0"/>
            </a:schemeClr>
          </a:solidFill>
          <a:prstDash val="dash"/>
          <a:miter lim="800000"/>
        </a:ln>
        <a:effectLst/>
      </dgm:spPr>
    </dgm:pt>
    <dgm:pt modelId="{B0177C22-E125-41BF-9099-2AD7E8A291E6}" type="pres">
      <dgm:prSet presAssocID="{5C84CB21-2EDC-4C0E-A8D7-A50A37D5CC67}" presName="EmptyPlaceHolder" presStyleCnt="0"/>
      <dgm:spPr/>
    </dgm:pt>
    <dgm:pt modelId="{4A172B1A-B804-4B22-A67E-7C4CDB571F2A}" type="pres">
      <dgm:prSet presAssocID="{8606F66C-AD85-42B4-BF6F-918A94DE4B0A}" presName="spaceBetweenRectangles" presStyleCnt="0"/>
      <dgm:spPr/>
    </dgm:pt>
    <dgm:pt modelId="{D29ABC0D-6D61-4055-8524-B864AED7A901}" type="pres">
      <dgm:prSet presAssocID="{5200B09B-4969-48A2-A3F8-054875473CBF}" presName="composite" presStyleCnt="0"/>
      <dgm:spPr/>
    </dgm:pt>
    <dgm:pt modelId="{F2E3D825-D9B3-4F91-B7BC-95714CEFCE0F}" type="pres">
      <dgm:prSet presAssocID="{5200B09B-4969-48A2-A3F8-054875473CBF}" presName="ConnectorPoint" presStyleLbl="lnNode1" presStyleIdx="7" presStyleCnt="11"/>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6336BBA4-4D08-458B-93AF-ED939B338148}" type="pres">
      <dgm:prSet presAssocID="{5200B09B-4969-48A2-A3F8-054875473CBF}" presName="DropPinPlaceHolder" presStyleCnt="0"/>
      <dgm:spPr/>
    </dgm:pt>
    <dgm:pt modelId="{EB530021-4FA3-4A10-96E2-A4CF55539522}" type="pres">
      <dgm:prSet presAssocID="{5200B09B-4969-48A2-A3F8-054875473CBF}" presName="DropPin" presStyleLbl="alignNode1" presStyleIdx="7" presStyleCnt="11"/>
      <dgm:spPr/>
    </dgm:pt>
    <dgm:pt modelId="{DC4BE506-2390-4319-8B9D-044F2F9B9533}" type="pres">
      <dgm:prSet presAssocID="{5200B09B-4969-48A2-A3F8-054875473CBF}" presName="Ellipse" presStyleLbl="fgAcc1" presStyleIdx="8" presStyleCnt="12"/>
      <dgm:spPr>
        <a:solidFill>
          <a:schemeClr val="lt1">
            <a:alpha val="90000"/>
            <a:hueOff val="0"/>
            <a:satOff val="0"/>
            <a:lumOff val="0"/>
            <a:alphaOff val="0"/>
          </a:schemeClr>
        </a:solidFill>
        <a:ln w="12700" cap="flat" cmpd="sng" algn="ctr">
          <a:noFill/>
          <a:prstDash val="solid"/>
          <a:miter lim="800000"/>
        </a:ln>
        <a:effectLst/>
      </dgm:spPr>
    </dgm:pt>
    <dgm:pt modelId="{C356BC79-917B-423D-8AD6-7E0593E6AF4F}" type="pres">
      <dgm:prSet presAssocID="{5200B09B-4969-48A2-A3F8-054875473CBF}" presName="L2TextContainer" presStyleLbl="revTx" presStyleIdx="14" presStyleCnt="22">
        <dgm:presLayoutVars>
          <dgm:bulletEnabled val="1"/>
        </dgm:presLayoutVars>
      </dgm:prSet>
      <dgm:spPr/>
    </dgm:pt>
    <dgm:pt modelId="{E1BB7D18-9CC7-4213-A0A0-67222915542A}" type="pres">
      <dgm:prSet presAssocID="{5200B09B-4969-48A2-A3F8-054875473CBF}" presName="L1TextContainer" presStyleLbl="revTx" presStyleIdx="15" presStyleCnt="22" custLinFactNeighborY="51156">
        <dgm:presLayoutVars>
          <dgm:chMax val="1"/>
          <dgm:chPref val="1"/>
          <dgm:bulletEnabled val="1"/>
        </dgm:presLayoutVars>
      </dgm:prSet>
      <dgm:spPr/>
    </dgm:pt>
    <dgm:pt modelId="{90AF8F6D-644A-4793-8C7C-20DB9EB9E7DB}" type="pres">
      <dgm:prSet presAssocID="{5200B09B-4969-48A2-A3F8-054875473CBF}" presName="ConnectLine" presStyleLbl="sibTrans1D1" presStyleIdx="7" presStyleCnt="11"/>
      <dgm:spPr>
        <a:noFill/>
        <a:ln w="12700" cap="flat" cmpd="sng" algn="ctr">
          <a:solidFill>
            <a:schemeClr val="accent1">
              <a:hueOff val="0"/>
              <a:satOff val="0"/>
              <a:lumOff val="0"/>
              <a:alphaOff val="0"/>
            </a:schemeClr>
          </a:solidFill>
          <a:prstDash val="dash"/>
          <a:miter lim="800000"/>
        </a:ln>
        <a:effectLst/>
      </dgm:spPr>
    </dgm:pt>
    <dgm:pt modelId="{FE372291-3EF9-4AA8-AB22-6A7E0EE59901}" type="pres">
      <dgm:prSet presAssocID="{5200B09B-4969-48A2-A3F8-054875473CBF}" presName="EmptyPlaceHolder" presStyleCnt="0"/>
      <dgm:spPr/>
    </dgm:pt>
    <dgm:pt modelId="{FB7E1C57-2293-4E0A-95C5-46873772A6BF}" type="pres">
      <dgm:prSet presAssocID="{67A31FC4-8AC5-4766-8955-1D549A55FFEA}" presName="spaceBetweenRectangles" presStyleCnt="0"/>
      <dgm:spPr/>
    </dgm:pt>
    <dgm:pt modelId="{09199529-0372-4B79-9C78-45F3ED0085B6}" type="pres">
      <dgm:prSet presAssocID="{FE0CCE96-554C-404B-821B-17A217EB2D60}" presName="composite" presStyleCnt="0"/>
      <dgm:spPr/>
    </dgm:pt>
    <dgm:pt modelId="{94785F26-642E-4816-8669-E9B58AA74113}" type="pres">
      <dgm:prSet presAssocID="{FE0CCE96-554C-404B-821B-17A217EB2D60}" presName="ConnectorPoint" presStyleLbl="lnNode1" presStyleIdx="8" presStyleCnt="11"/>
      <dgm:spPr>
        <a:solidFill>
          <a:schemeClr val="accent3">
            <a:lumMod val="50000"/>
          </a:schemeClr>
        </a:solidFill>
        <a:ln w="6350" cap="flat" cmpd="sng" algn="ctr">
          <a:solidFill>
            <a:schemeClr val="bg1"/>
          </a:solidFill>
          <a:prstDash val="solid"/>
          <a:miter lim="800000"/>
        </a:ln>
        <a:effectLst/>
      </dgm:spPr>
    </dgm:pt>
    <dgm:pt modelId="{E45D2120-ADF6-4155-8D87-7DD45C300D76}" type="pres">
      <dgm:prSet presAssocID="{FE0CCE96-554C-404B-821B-17A217EB2D60}" presName="DropPinPlaceHolder" presStyleCnt="0"/>
      <dgm:spPr/>
    </dgm:pt>
    <dgm:pt modelId="{684508EE-B969-4E0C-AD02-768EB4627155}" type="pres">
      <dgm:prSet presAssocID="{FE0CCE96-554C-404B-821B-17A217EB2D60}" presName="DropPin" presStyleLbl="alignNode1" presStyleIdx="8" presStyleCnt="11"/>
      <dgm:spPr>
        <a:solidFill>
          <a:srgbClr val="C00000"/>
        </a:solidFill>
        <a:ln>
          <a:solidFill>
            <a:schemeClr val="bg1"/>
          </a:solidFill>
        </a:ln>
      </dgm:spPr>
    </dgm:pt>
    <dgm:pt modelId="{50F1953B-DFEB-440C-A09D-0CE3654C1E11}" type="pres">
      <dgm:prSet presAssocID="{FE0CCE96-554C-404B-821B-17A217EB2D60}" presName="Ellipse" presStyleLbl="fgAcc1" presStyleIdx="9" presStyleCnt="12"/>
      <dgm:spPr>
        <a:solidFill>
          <a:srgbClr val="C00000"/>
        </a:solidFill>
        <a:ln w="12700" cap="flat" cmpd="sng" algn="ctr">
          <a:solidFill>
            <a:schemeClr val="bg1"/>
          </a:solidFill>
          <a:prstDash val="solid"/>
          <a:miter lim="800000"/>
        </a:ln>
        <a:effectLst/>
      </dgm:spPr>
    </dgm:pt>
    <dgm:pt modelId="{A23B5A98-7A76-404E-B55B-F63EB9C84F76}" type="pres">
      <dgm:prSet presAssocID="{FE0CCE96-554C-404B-821B-17A217EB2D60}" presName="L2TextContainer" presStyleLbl="revTx" presStyleIdx="16" presStyleCnt="22">
        <dgm:presLayoutVars>
          <dgm:bulletEnabled val="1"/>
        </dgm:presLayoutVars>
      </dgm:prSet>
      <dgm:spPr/>
    </dgm:pt>
    <dgm:pt modelId="{955AC8A6-6D2E-4140-A9FB-2E7C4D7E5ABB}" type="pres">
      <dgm:prSet presAssocID="{FE0CCE96-554C-404B-821B-17A217EB2D60}" presName="L1TextContainer" presStyleLbl="revTx" presStyleIdx="17" presStyleCnt="22" custLinFactNeighborY="-26556">
        <dgm:presLayoutVars>
          <dgm:chMax val="1"/>
          <dgm:chPref val="1"/>
          <dgm:bulletEnabled val="1"/>
        </dgm:presLayoutVars>
      </dgm:prSet>
      <dgm:spPr/>
    </dgm:pt>
    <dgm:pt modelId="{90C23A84-1517-444B-9EA3-E3EB9DDCFB3D}" type="pres">
      <dgm:prSet presAssocID="{FE0CCE96-554C-404B-821B-17A217EB2D60}" presName="ConnectLine" presStyleLbl="sibTrans1D1" presStyleIdx="8" presStyleCnt="11"/>
      <dgm:spPr>
        <a:noFill/>
        <a:ln w="12700" cap="flat" cmpd="sng" algn="ctr">
          <a:solidFill>
            <a:schemeClr val="accent3">
              <a:lumMod val="50000"/>
            </a:schemeClr>
          </a:solidFill>
          <a:prstDash val="dash"/>
          <a:miter lim="800000"/>
        </a:ln>
        <a:effectLst/>
      </dgm:spPr>
    </dgm:pt>
    <dgm:pt modelId="{DA069114-DB1F-4466-81D3-86B1CD9C8914}" type="pres">
      <dgm:prSet presAssocID="{FE0CCE96-554C-404B-821B-17A217EB2D60}" presName="EmptyPlaceHolder" presStyleCnt="0"/>
      <dgm:spPr/>
    </dgm:pt>
    <dgm:pt modelId="{FBE67F1A-DE47-46FB-9CC7-A16451EA5D46}" type="pres">
      <dgm:prSet presAssocID="{6ABCBD14-DDE4-4AAB-92D0-D332465FE660}" presName="spaceBetweenRectangles" presStyleCnt="0"/>
      <dgm:spPr/>
    </dgm:pt>
    <dgm:pt modelId="{4F76098E-0487-475E-91D8-5FFC64941B77}" type="pres">
      <dgm:prSet presAssocID="{DE61E59E-EEFD-4681-915B-76C65E22F0D6}" presName="composite" presStyleCnt="0"/>
      <dgm:spPr/>
    </dgm:pt>
    <dgm:pt modelId="{9B5CE5FA-281E-42DD-814B-66E13F04F281}" type="pres">
      <dgm:prSet presAssocID="{DE61E59E-EEFD-4681-915B-76C65E22F0D6}" presName="ConnectorPoint" presStyleLbl="lnNode1" presStyleIdx="9" presStyleCnt="11"/>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0BFCC1A3-D157-4022-8DE6-2F578888BCCA}" type="pres">
      <dgm:prSet presAssocID="{DE61E59E-EEFD-4681-915B-76C65E22F0D6}" presName="DropPinPlaceHolder" presStyleCnt="0"/>
      <dgm:spPr/>
    </dgm:pt>
    <dgm:pt modelId="{34C604EE-7F1B-43A6-BF17-BD1CF304E080}" type="pres">
      <dgm:prSet presAssocID="{DE61E59E-EEFD-4681-915B-76C65E22F0D6}" presName="DropPin" presStyleLbl="alignNode1" presStyleIdx="9" presStyleCnt="11"/>
      <dgm:spPr/>
    </dgm:pt>
    <dgm:pt modelId="{314F853C-7683-480C-BB39-B06BEDC0BABE}" type="pres">
      <dgm:prSet presAssocID="{DE61E59E-EEFD-4681-915B-76C65E22F0D6}" presName="Ellipse" presStyleLbl="fgAcc1" presStyleIdx="10" presStyleCnt="12"/>
      <dgm:spPr>
        <a:solidFill>
          <a:schemeClr val="lt1">
            <a:alpha val="90000"/>
            <a:hueOff val="0"/>
            <a:satOff val="0"/>
            <a:lumOff val="0"/>
            <a:alphaOff val="0"/>
          </a:schemeClr>
        </a:solidFill>
        <a:ln w="12700" cap="flat" cmpd="sng" algn="ctr">
          <a:noFill/>
          <a:prstDash val="solid"/>
          <a:miter lim="800000"/>
        </a:ln>
        <a:effectLst/>
      </dgm:spPr>
    </dgm:pt>
    <dgm:pt modelId="{3EF05F63-58AA-47D5-9E4E-0F0A00B14BA3}" type="pres">
      <dgm:prSet presAssocID="{DE61E59E-EEFD-4681-915B-76C65E22F0D6}" presName="L2TextContainer" presStyleLbl="revTx" presStyleIdx="18" presStyleCnt="22">
        <dgm:presLayoutVars>
          <dgm:bulletEnabled val="1"/>
        </dgm:presLayoutVars>
      </dgm:prSet>
      <dgm:spPr/>
    </dgm:pt>
    <dgm:pt modelId="{27D3D32F-A026-4A0A-A9F9-41864171080E}" type="pres">
      <dgm:prSet presAssocID="{DE61E59E-EEFD-4681-915B-76C65E22F0D6}" presName="L1TextContainer" presStyleLbl="revTx" presStyleIdx="19" presStyleCnt="22" custLinFactNeighborY="54472">
        <dgm:presLayoutVars>
          <dgm:chMax val="1"/>
          <dgm:chPref val="1"/>
          <dgm:bulletEnabled val="1"/>
        </dgm:presLayoutVars>
      </dgm:prSet>
      <dgm:spPr/>
    </dgm:pt>
    <dgm:pt modelId="{6B432071-B689-4D3B-8FD6-67D0A9B71B2A}" type="pres">
      <dgm:prSet presAssocID="{DE61E59E-EEFD-4681-915B-76C65E22F0D6}" presName="ConnectLine" presStyleLbl="sibTrans1D1" presStyleIdx="9" presStyleCnt="11"/>
      <dgm:spPr>
        <a:noFill/>
        <a:ln w="12700" cap="flat" cmpd="sng" algn="ctr">
          <a:solidFill>
            <a:schemeClr val="accent1">
              <a:hueOff val="0"/>
              <a:satOff val="0"/>
              <a:lumOff val="0"/>
              <a:alphaOff val="0"/>
            </a:schemeClr>
          </a:solidFill>
          <a:prstDash val="dash"/>
          <a:miter lim="800000"/>
        </a:ln>
        <a:effectLst/>
      </dgm:spPr>
    </dgm:pt>
    <dgm:pt modelId="{ADCD0BC1-AF71-470B-8B7B-6F599EF15CEF}" type="pres">
      <dgm:prSet presAssocID="{DE61E59E-EEFD-4681-915B-76C65E22F0D6}" presName="EmptyPlaceHolder" presStyleCnt="0"/>
      <dgm:spPr/>
    </dgm:pt>
    <dgm:pt modelId="{F13CDFB4-5C4B-4A64-8F98-42A862C7AEE6}" type="pres">
      <dgm:prSet presAssocID="{677B832F-30BB-4427-86F9-614C579FE321}" presName="spaceBetweenRectangles" presStyleCnt="0"/>
      <dgm:spPr/>
    </dgm:pt>
    <dgm:pt modelId="{C1DD6174-C60D-4995-B1E8-8B383ADE197B}" type="pres">
      <dgm:prSet presAssocID="{BA601B3D-BDEC-430D-96BD-040341D339FF}" presName="composite" presStyleCnt="0"/>
      <dgm:spPr/>
    </dgm:pt>
    <dgm:pt modelId="{60B7BF9E-42DA-478D-959D-F62CDF080C89}" type="pres">
      <dgm:prSet presAssocID="{BA601B3D-BDEC-430D-96BD-040341D339FF}" presName="ConnectorPoint" presStyleLbl="lnNode1" presStyleIdx="10" presStyleCnt="11"/>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728509BF-FF6B-44E8-BF82-A3C8E1198C0E}" type="pres">
      <dgm:prSet presAssocID="{BA601B3D-BDEC-430D-96BD-040341D339FF}" presName="DropPinPlaceHolder" presStyleCnt="0"/>
      <dgm:spPr/>
    </dgm:pt>
    <dgm:pt modelId="{5CCCD6F3-5BCD-4925-A420-3851CEEC2C72}" type="pres">
      <dgm:prSet presAssocID="{BA601B3D-BDEC-430D-96BD-040341D339FF}" presName="DropPin" presStyleLbl="alignNode1" presStyleIdx="10" presStyleCnt="11"/>
      <dgm:spPr/>
    </dgm:pt>
    <dgm:pt modelId="{7B1C7327-EAEE-4270-B486-D194F4382603}" type="pres">
      <dgm:prSet presAssocID="{BA601B3D-BDEC-430D-96BD-040341D339FF}" presName="Ellipse" presStyleLbl="fgAcc1" presStyleIdx="11" presStyleCnt="12"/>
      <dgm:spPr>
        <a:solidFill>
          <a:schemeClr val="lt1">
            <a:alpha val="90000"/>
            <a:hueOff val="0"/>
            <a:satOff val="0"/>
            <a:lumOff val="0"/>
            <a:alphaOff val="0"/>
          </a:schemeClr>
        </a:solidFill>
        <a:ln w="12700" cap="flat" cmpd="sng" algn="ctr">
          <a:noFill/>
          <a:prstDash val="solid"/>
          <a:miter lim="800000"/>
        </a:ln>
        <a:effectLst/>
      </dgm:spPr>
    </dgm:pt>
    <dgm:pt modelId="{FBAAE0EF-4502-4E79-89FA-B3E38E1BE136}" type="pres">
      <dgm:prSet presAssocID="{BA601B3D-BDEC-430D-96BD-040341D339FF}" presName="L2TextContainer" presStyleLbl="revTx" presStyleIdx="20" presStyleCnt="22">
        <dgm:presLayoutVars>
          <dgm:bulletEnabled val="1"/>
        </dgm:presLayoutVars>
      </dgm:prSet>
      <dgm:spPr/>
    </dgm:pt>
    <dgm:pt modelId="{6D83258D-A36A-4D2A-BED0-1780FAE0D0AD}" type="pres">
      <dgm:prSet presAssocID="{BA601B3D-BDEC-430D-96BD-040341D339FF}" presName="L1TextContainer" presStyleLbl="revTx" presStyleIdx="21" presStyleCnt="22" custLinFactNeighborY="-40854">
        <dgm:presLayoutVars>
          <dgm:chMax val="1"/>
          <dgm:chPref val="1"/>
          <dgm:bulletEnabled val="1"/>
        </dgm:presLayoutVars>
      </dgm:prSet>
      <dgm:spPr/>
    </dgm:pt>
    <dgm:pt modelId="{6F22178B-5A12-4721-8FE9-525C5BC8FE9D}" type="pres">
      <dgm:prSet presAssocID="{BA601B3D-BDEC-430D-96BD-040341D339FF}" presName="ConnectLine" presStyleLbl="sibTrans1D1" presStyleIdx="10" presStyleCnt="11"/>
      <dgm:spPr>
        <a:noFill/>
        <a:ln w="12700" cap="flat" cmpd="sng" algn="ctr">
          <a:solidFill>
            <a:schemeClr val="accent1">
              <a:hueOff val="0"/>
              <a:satOff val="0"/>
              <a:lumOff val="0"/>
              <a:alphaOff val="0"/>
            </a:schemeClr>
          </a:solidFill>
          <a:prstDash val="dash"/>
          <a:miter lim="800000"/>
        </a:ln>
        <a:effectLst/>
      </dgm:spPr>
    </dgm:pt>
    <dgm:pt modelId="{96125B19-AA2A-4B63-BA32-43C017A156B0}" type="pres">
      <dgm:prSet presAssocID="{BA601B3D-BDEC-430D-96BD-040341D339FF}" presName="EmptyPlaceHolder" presStyleCnt="0"/>
      <dgm:spPr/>
    </dgm:pt>
  </dgm:ptLst>
  <dgm:cxnLst>
    <dgm:cxn modelId="{70266E03-6406-479F-B3CF-AF021A600083}" type="presOf" srcId="{3DC18E6F-BE67-4075-8889-2A0963AB8769}" destId="{DF4CBA96-4AB5-4478-8732-49DA98FCFD33}" srcOrd="0" destOrd="0" presId="urn:microsoft.com/office/officeart/2017/3/layout/DropPinTimeline"/>
    <dgm:cxn modelId="{7E6D6A15-ED17-4D13-A9A8-BFB70E68CC6F}" srcId="{20BE7303-02D9-4860-ADD7-C2516E1DF41A}" destId="{E28DD82A-4C32-4CCE-B4F6-7B15C4CCFEFA}" srcOrd="0" destOrd="0" parTransId="{F99DF05A-7FD1-4679-A747-9EFD2F533FB1}" sibTransId="{FA27B8C0-C465-43D9-9D95-77E7F97C4EC5}"/>
    <dgm:cxn modelId="{0ABC0E1D-D1D0-454F-8032-1CA0C602BF5A}" type="presOf" srcId="{36E62914-0794-4F63-B3EC-F33731FC2D48}" destId="{A782CF5D-A585-4990-846A-5EDBD19A9BDB}" srcOrd="0" destOrd="0" presId="urn:microsoft.com/office/officeart/2017/3/layout/DropPinTimeline"/>
    <dgm:cxn modelId="{9328331D-B8B3-44B5-B728-C7FB4E5860DD}" type="presOf" srcId="{DE61E59E-EEFD-4681-915B-76C65E22F0D6}" destId="{27D3D32F-A026-4A0A-A9F9-41864171080E}" srcOrd="0" destOrd="0" presId="urn:microsoft.com/office/officeart/2017/3/layout/DropPinTimeline"/>
    <dgm:cxn modelId="{A612411E-840E-47D4-85C9-385632137287}" type="presOf" srcId="{FE0CCE96-554C-404B-821B-17A217EB2D60}" destId="{955AC8A6-6D2E-4140-A9FB-2E7C4D7E5ABB}" srcOrd="0" destOrd="0" presId="urn:microsoft.com/office/officeart/2017/3/layout/DropPinTimeline"/>
    <dgm:cxn modelId="{BA8BD924-34B6-4603-82DF-848F80FE29EE}" type="presOf" srcId="{73DDD6A8-A75A-411B-B6E1-11C86CA8BE98}" destId="{3EF05F63-58AA-47D5-9E4E-0F0A00B14BA3}" srcOrd="0" destOrd="0" presId="urn:microsoft.com/office/officeart/2017/3/layout/DropPinTimeline"/>
    <dgm:cxn modelId="{1134412B-46C7-4C55-BFA2-76C530A6689E}" type="presOf" srcId="{B58A2A57-E612-4CDE-B71F-5E47DC265884}" destId="{E498E74C-5BD8-406A-B2A9-FB32524964B5}" srcOrd="0" destOrd="0" presId="urn:microsoft.com/office/officeart/2017/3/layout/DropPinTimeline"/>
    <dgm:cxn modelId="{61C03C32-40A5-4481-887E-5CF00498B5BE}" type="presOf" srcId="{57644565-2BB0-4BF7-9FC9-2B3F1C615ECC}" destId="{3CCDF36C-4264-4EB2-8473-02C3FFA7B99C}" srcOrd="0" destOrd="0" presId="urn:microsoft.com/office/officeart/2017/3/layout/DropPinTimeline"/>
    <dgm:cxn modelId="{AE5C0F3A-CE02-4663-88E4-55B210ECA391}" srcId="{BA601B3D-BDEC-430D-96BD-040341D339FF}" destId="{970C3EC9-74FB-4374-AD8E-11DD327A6C98}" srcOrd="0" destOrd="0" parTransId="{8B34B5A3-B8B4-4119-8249-BF4E924E72A8}" sibTransId="{7721FD40-CF97-415C-B0F3-5DFDE18439C9}"/>
    <dgm:cxn modelId="{FFBC955B-71DD-47B9-9166-B78CADF20909}" type="presOf" srcId="{3C09BF11-3491-4C5F-B640-732E3476D035}" destId="{71486F0F-1DF5-4692-9B66-6AC83D7B88EB}" srcOrd="0" destOrd="0" presId="urn:microsoft.com/office/officeart/2017/3/layout/DropPinTimeline"/>
    <dgm:cxn modelId="{AE5CC25D-D22F-4A53-9369-BE68DD0B4E70}" type="presOf" srcId="{9654A2E7-5011-4807-8458-5EBE52E32155}" destId="{C356BC79-917B-423D-8AD6-7E0593E6AF4F}" srcOrd="0" destOrd="0" presId="urn:microsoft.com/office/officeart/2017/3/layout/DropPinTimeline"/>
    <dgm:cxn modelId="{2277F543-68BE-416F-AD82-656BBC691CAA}" srcId="{57644565-2BB0-4BF7-9FC9-2B3F1C615ECC}" destId="{A4C6EC37-C8D1-4065-8EF2-BD1C5A6F345F}" srcOrd="0" destOrd="0" parTransId="{27587CED-3A62-4FB6-A651-4376367E18AE}" sibTransId="{0742A18F-7C41-482E-B358-486F1301D11D}"/>
    <dgm:cxn modelId="{AA207B45-0C3F-4EA0-8169-657AB5809CA7}" type="presOf" srcId="{E28DD82A-4C32-4CCE-B4F6-7B15C4CCFEFA}" destId="{A83DE810-218F-4261-9EC2-159BBC852C1B}" srcOrd="0" destOrd="0" presId="urn:microsoft.com/office/officeart/2017/3/layout/DropPinTimeline"/>
    <dgm:cxn modelId="{E63C5446-D8D1-497E-B08A-49327D48A7BF}" srcId="{FE0CCE96-554C-404B-821B-17A217EB2D60}" destId="{13147188-1831-448D-B3E4-1F3727335200}" srcOrd="0" destOrd="0" parTransId="{553F6C9F-1EFE-460B-832D-FCDEAFEBB394}" sibTransId="{4ED72E65-981E-4D3C-98E7-A90238ED0DE9}"/>
    <dgm:cxn modelId="{DBD99269-D7F7-4B47-B17B-A5AE402751D9}" srcId="{63085546-7C7C-4B3E-ABEB-2669F1A65FB2}" destId="{9DCEA5FC-4640-45AF-B712-7A4FD94AEF0D}" srcOrd="0" destOrd="0" parTransId="{929A5FD9-0612-4B79-9B59-C3C36D34A069}" sibTransId="{0A99745B-BB5C-49B3-A782-8DB57641F6C9}"/>
    <dgm:cxn modelId="{DAD0676B-A99B-49B8-9C57-BC1783B1FA3D}" srcId="{63085546-7C7C-4B3E-ABEB-2669F1A65FB2}" destId="{20BE7303-02D9-4860-ADD7-C2516E1DF41A}" srcOrd="2" destOrd="0" parTransId="{4774C18F-AB01-4344-A8C7-BC97DEC86F3E}" sibTransId="{76962355-847C-455D-9986-434DDEBEC817}"/>
    <dgm:cxn modelId="{39FED76B-9C1F-4FF6-B2CC-EBCF8C75B7A1}" srcId="{5200B09B-4969-48A2-A3F8-054875473CBF}" destId="{9654A2E7-5011-4807-8458-5EBE52E32155}" srcOrd="0" destOrd="0" parTransId="{E2965302-EDA1-48A3-9F7A-29EF2B9C50EE}" sibTransId="{369760F2-33D7-469E-97E0-5195AC6C5972}"/>
    <dgm:cxn modelId="{A1CEF56B-5875-4BDC-A256-FBEDA46DCA33}" type="presOf" srcId="{B3A76FFF-9850-48A5-A8B6-C2B67FBAFD39}" destId="{D39D0BB3-FA10-4105-8FE7-200B049C2BBB}" srcOrd="0" destOrd="0" presId="urn:microsoft.com/office/officeart/2017/3/layout/DropPinTimeline"/>
    <dgm:cxn modelId="{2BC5D971-1013-4A1F-94B5-C6CB11B31627}" srcId="{3DC18E6F-BE67-4075-8889-2A0963AB8769}" destId="{B3A76FFF-9850-48A5-A8B6-C2B67FBAFD39}" srcOrd="0" destOrd="0" parTransId="{2D40687C-1C4B-4B53-A5B9-8542A42B97BC}" sibTransId="{80694CE9-9801-4EE2-A6EA-B1E4897D9442}"/>
    <dgm:cxn modelId="{0FFB9453-1B38-4EE5-955F-65ACAC5F83EE}" srcId="{9DCEA5FC-4640-45AF-B712-7A4FD94AEF0D}" destId="{36E62914-0794-4F63-B3EC-F33731FC2D48}" srcOrd="0" destOrd="0" parTransId="{11F68D31-AAA6-498C-AAE4-1C2C7892061F}" sibTransId="{066BE2BE-95B4-408C-9517-99823E110CCA}"/>
    <dgm:cxn modelId="{5BC50554-FA61-4EA2-A9D5-A7E20065D02F}" type="presOf" srcId="{5200B09B-4969-48A2-A3F8-054875473CBF}" destId="{E1BB7D18-9CC7-4213-A0A0-67222915542A}" srcOrd="0" destOrd="0" presId="urn:microsoft.com/office/officeart/2017/3/layout/DropPinTimeline"/>
    <dgm:cxn modelId="{E9E72955-0077-4DF0-859C-6EB8D5E88B13}" type="presOf" srcId="{75F747E7-B907-425E-8C90-21E604F9320E}" destId="{D24F1F09-67E8-4BC9-95E4-E56345F9AA4F}" srcOrd="0" destOrd="0" presId="urn:microsoft.com/office/officeart/2017/3/layout/DropPinTimeline"/>
    <dgm:cxn modelId="{02F8A455-BA6D-4EF5-85BD-F21548F44A8A}" srcId="{63085546-7C7C-4B3E-ABEB-2669F1A65FB2}" destId="{57644565-2BB0-4BF7-9FC9-2B3F1C615ECC}" srcOrd="3" destOrd="0" parTransId="{D9EA4CC5-F366-40E0-BA0A-431281C2CAFD}" sibTransId="{2BB51510-DB9C-459A-B6EE-AC297073369C}"/>
    <dgm:cxn modelId="{D2C34678-FC64-4FA1-82D4-9A1E6443D770}" srcId="{63085546-7C7C-4B3E-ABEB-2669F1A65FB2}" destId="{BA601B3D-BDEC-430D-96BD-040341D339FF}" srcOrd="10" destOrd="0" parTransId="{594937E9-46B9-4CB6-8365-95B430494149}" sibTransId="{C7460E12-2821-448C-B543-90923A76159C}"/>
    <dgm:cxn modelId="{761E4B58-8AA0-4EE9-9827-01A0CA5D8AAC}" type="presOf" srcId="{9DCEA5FC-4640-45AF-B712-7A4FD94AEF0D}" destId="{85C50C56-6DC8-4C47-8DBC-4FD6B1554AA4}" srcOrd="0" destOrd="0" presId="urn:microsoft.com/office/officeart/2017/3/layout/DropPinTimeline"/>
    <dgm:cxn modelId="{CA87A17B-ECA6-4DBD-9DEE-DAF480F776C8}" type="presOf" srcId="{5B3FAC18-05EC-4842-8F4D-91A92BB0A839}" destId="{534EB6DE-98CF-42F1-9308-DB59DE7D6884}" srcOrd="0" destOrd="0" presId="urn:microsoft.com/office/officeart/2017/3/layout/DropPinTimeline"/>
    <dgm:cxn modelId="{A505FB84-AF6F-47AF-9F09-76B8801ED059}" type="presOf" srcId="{9B83D15E-EF86-4D23-AE40-FD31C13E34B4}" destId="{46F20B27-E481-4C0E-AEEB-59980474A623}" srcOrd="0" destOrd="0" presId="urn:microsoft.com/office/officeart/2017/3/layout/DropPinTimeline"/>
    <dgm:cxn modelId="{20BCEC88-485D-41A5-A657-AB5D7E180103}" srcId="{9B83D15E-EF86-4D23-AE40-FD31C13E34B4}" destId="{75F747E7-B907-425E-8C90-21E604F9320E}" srcOrd="0" destOrd="0" parTransId="{1C1EA705-1274-4D86-8816-740FCFF1638F}" sibTransId="{37B8B944-10AB-41C8-B5DA-236CD818FF02}"/>
    <dgm:cxn modelId="{4B47278E-B795-48EF-8AF1-8BF20373B7D1}" srcId="{63085546-7C7C-4B3E-ABEB-2669F1A65FB2}" destId="{DE61E59E-EEFD-4681-915B-76C65E22F0D6}" srcOrd="9" destOrd="0" parTransId="{59049A18-5008-49F2-A779-9DECE8B17FFB}" sibTransId="{677B832F-30BB-4427-86F9-614C579FE321}"/>
    <dgm:cxn modelId="{58308290-F892-483E-96CB-795219104F94}" type="presOf" srcId="{970C3EC9-74FB-4374-AD8E-11DD327A6C98}" destId="{FBAAE0EF-4502-4E79-89FA-B3E38E1BE136}" srcOrd="0" destOrd="0" presId="urn:microsoft.com/office/officeart/2017/3/layout/DropPinTimeline"/>
    <dgm:cxn modelId="{69737A91-C816-4063-8877-677EF1232502}" type="presOf" srcId="{5C84CB21-2EDC-4C0E-A8D7-A50A37D5CC67}" destId="{0399F502-60C0-4F95-926A-D41292860CFB}" srcOrd="0" destOrd="0" presId="urn:microsoft.com/office/officeart/2017/3/layout/DropPinTimeline"/>
    <dgm:cxn modelId="{247DE591-0579-4FF5-9C62-940C4F67096B}" type="presOf" srcId="{63085546-7C7C-4B3E-ABEB-2669F1A65FB2}" destId="{7A5D3400-AF5B-4297-8592-4C1EDB9D0973}" srcOrd="0" destOrd="0" presId="urn:microsoft.com/office/officeart/2017/3/layout/DropPinTimeline"/>
    <dgm:cxn modelId="{6C486CA1-AF72-45BF-808B-7F71429880E3}" type="presOf" srcId="{BA601B3D-BDEC-430D-96BD-040341D339FF}" destId="{6D83258D-A36A-4D2A-BED0-1780FAE0D0AD}" srcOrd="0" destOrd="0" presId="urn:microsoft.com/office/officeart/2017/3/layout/DropPinTimeline"/>
    <dgm:cxn modelId="{DDEA78A5-DA23-48D2-B2F8-4FF3C67DF9F4}" srcId="{63085546-7C7C-4B3E-ABEB-2669F1A65FB2}" destId="{3DC18E6F-BE67-4075-8889-2A0963AB8769}" srcOrd="1" destOrd="0" parTransId="{1D950094-327E-4BA4-8769-C92729B5CEBB}" sibTransId="{27B67218-451D-41D2-A465-1C764F3D78C2}"/>
    <dgm:cxn modelId="{62CB9EA9-311C-4418-A621-AD7788ACC42E}" type="presOf" srcId="{20BE7303-02D9-4860-ADD7-C2516E1DF41A}" destId="{852BC526-A010-49D7-B388-1B9171E49AA8}" srcOrd="0" destOrd="0" presId="urn:microsoft.com/office/officeart/2017/3/layout/DropPinTimeline"/>
    <dgm:cxn modelId="{D430F5AA-0F40-41FB-8711-8A02CA875BCB}" srcId="{63085546-7C7C-4B3E-ABEB-2669F1A65FB2}" destId="{FE0CCE96-554C-404B-821B-17A217EB2D60}" srcOrd="8" destOrd="0" parTransId="{FCACB722-759C-4833-A30C-24936E7C3EA1}" sibTransId="{6ABCBD14-DDE4-4AAB-92D0-D332465FE660}"/>
    <dgm:cxn modelId="{26395AB7-D923-4CD7-ACF6-AFA24644AC55}" srcId="{63085546-7C7C-4B3E-ABEB-2669F1A65FB2}" destId="{5C84CB21-2EDC-4C0E-A8D7-A50A37D5CC67}" srcOrd="6" destOrd="0" parTransId="{755B663F-C6EB-4499-8580-84310E1E25B5}" sibTransId="{8606F66C-AD85-42B4-BF6F-918A94DE4B0A}"/>
    <dgm:cxn modelId="{137454BF-C49D-4295-BA9A-1041773D7813}" srcId="{5C84CB21-2EDC-4C0E-A8D7-A50A37D5CC67}" destId="{5B3FAC18-05EC-4842-8F4D-91A92BB0A839}" srcOrd="0" destOrd="0" parTransId="{B17B1FA7-A2F8-4E9F-927C-C97E1C59E086}" sibTransId="{BAF221E9-EBA5-4A38-BBF1-4C35FCE2F4FD}"/>
    <dgm:cxn modelId="{AC3380C0-F600-4219-9E95-0AE25B4B57DA}" srcId="{3C09BF11-3491-4C5F-B640-732E3476D035}" destId="{DCE4E476-DB05-4FF0-A9A0-4C8617F91E64}" srcOrd="1" destOrd="0" parTransId="{26766F77-E973-4C03-8A83-D70A4EACDC6E}" sibTransId="{6B0B89E4-6DF6-474C-9C80-F65D31E72532}"/>
    <dgm:cxn modelId="{244780C2-09B4-42BB-9BF9-B1FCFEFA72F8}" type="presOf" srcId="{A4C6EC37-C8D1-4065-8EF2-BD1C5A6F345F}" destId="{B876EB9A-4EB7-4BCE-8B5B-296C5B20FE13}" srcOrd="0" destOrd="0" presId="urn:microsoft.com/office/officeart/2017/3/layout/DropPinTimeline"/>
    <dgm:cxn modelId="{1ACBB0C5-6A90-43BE-9DC6-F5D40C7A4F28}" type="presOf" srcId="{13147188-1831-448D-B3E4-1F3727335200}" destId="{A23B5A98-7A76-404E-B55B-F63EB9C84F76}" srcOrd="0" destOrd="0" presId="urn:microsoft.com/office/officeart/2017/3/layout/DropPinTimeline"/>
    <dgm:cxn modelId="{FEF3AFCE-3A5D-4983-A982-9122EBD328B5}" srcId="{3C09BF11-3491-4C5F-B640-732E3476D035}" destId="{B58A2A57-E612-4CDE-B71F-5E47DC265884}" srcOrd="0" destOrd="0" parTransId="{A6A003B8-71B1-412B-974C-1ACFEBCF3BC9}" sibTransId="{1BDE008F-2390-478A-BCF3-D79161DE542F}"/>
    <dgm:cxn modelId="{BDF039D1-1F10-49D3-BBFE-D784938EF573}" srcId="{DE61E59E-EEFD-4681-915B-76C65E22F0D6}" destId="{73DDD6A8-A75A-411B-B6E1-11C86CA8BE98}" srcOrd="0" destOrd="0" parTransId="{4D76C1F5-0293-4399-9B20-0FC5A1CEAB4B}" sibTransId="{20A584D0-7E82-4597-96BB-7370D5290203}"/>
    <dgm:cxn modelId="{005720D3-4B65-46CB-8870-6367EE1CDC66}" srcId="{63085546-7C7C-4B3E-ABEB-2669F1A65FB2}" destId="{5200B09B-4969-48A2-A3F8-054875473CBF}" srcOrd="7" destOrd="0" parTransId="{488044E0-92B6-43D3-849D-CEF5D469C069}" sibTransId="{67A31FC4-8AC5-4766-8955-1D549A55FFEA}"/>
    <dgm:cxn modelId="{C63892DB-3D67-4830-A5AF-0389DAE8F004}" type="presOf" srcId="{DCE4E476-DB05-4FF0-A9A0-4C8617F91E64}" destId="{E498E74C-5BD8-406A-B2A9-FB32524964B5}" srcOrd="0" destOrd="1" presId="urn:microsoft.com/office/officeart/2017/3/layout/DropPinTimeline"/>
    <dgm:cxn modelId="{9597B2DF-60D9-44A2-AE4E-AFAD5C0E16F3}" srcId="{63085546-7C7C-4B3E-ABEB-2669F1A65FB2}" destId="{3C09BF11-3491-4C5F-B640-732E3476D035}" srcOrd="4" destOrd="0" parTransId="{92565BD6-9FDB-464B-BF5F-E3F7C6F81748}" sibTransId="{6C194BCE-E438-436B-9E9E-8FA6E3053320}"/>
    <dgm:cxn modelId="{E84088ED-2662-4EE9-9A46-E602D413F223}" srcId="{63085546-7C7C-4B3E-ABEB-2669F1A65FB2}" destId="{9B83D15E-EF86-4D23-AE40-FD31C13E34B4}" srcOrd="5" destOrd="0" parTransId="{6B039A5A-9C2C-4DFA-AC07-2A5651156D87}" sibTransId="{0083B3B8-3500-4F6D-A2DD-0FA1B36CE292}"/>
    <dgm:cxn modelId="{DA6A51DB-6C18-400B-9DA5-E8330852483B}" type="presParOf" srcId="{7A5D3400-AF5B-4297-8592-4C1EDB9D0973}" destId="{BD204284-1F7C-4D58-BC79-8C2DEE7E9FAF}" srcOrd="0" destOrd="0" presId="urn:microsoft.com/office/officeart/2017/3/layout/DropPinTimeline"/>
    <dgm:cxn modelId="{B682209A-D180-4D3D-A7FE-3FF4623AAAC8}" type="presParOf" srcId="{7A5D3400-AF5B-4297-8592-4C1EDB9D0973}" destId="{46A6B157-7198-41C4-9D25-C4F8885F1B6F}" srcOrd="1" destOrd="0" presId="urn:microsoft.com/office/officeart/2017/3/layout/DropPinTimeline"/>
    <dgm:cxn modelId="{4CF30FDC-8EA5-4C55-A240-DA99543AE3C6}" type="presParOf" srcId="{46A6B157-7198-41C4-9D25-C4F8885F1B6F}" destId="{578E6A06-6F61-48BD-9F1A-48E731D6E26D}" srcOrd="0" destOrd="0" presId="urn:microsoft.com/office/officeart/2017/3/layout/DropPinTimeline"/>
    <dgm:cxn modelId="{7F06BCA7-F8E6-43B5-AEBF-3EA16A460043}" type="presParOf" srcId="{578E6A06-6F61-48BD-9F1A-48E731D6E26D}" destId="{9F727168-E825-43C1-AF50-41E115F59C0C}" srcOrd="0" destOrd="0" presId="urn:microsoft.com/office/officeart/2017/3/layout/DropPinTimeline"/>
    <dgm:cxn modelId="{39550BBA-C07C-435F-AE58-6A3869656E8F}" type="presParOf" srcId="{578E6A06-6F61-48BD-9F1A-48E731D6E26D}" destId="{0C380CA5-521A-4949-A022-450DA9C217F5}" srcOrd="1" destOrd="0" presId="urn:microsoft.com/office/officeart/2017/3/layout/DropPinTimeline"/>
    <dgm:cxn modelId="{50FAF036-8C4F-4AB4-964E-F6C0C8E1B366}" type="presParOf" srcId="{0C380CA5-521A-4949-A022-450DA9C217F5}" destId="{19EF924A-339B-436A-9151-9C7B0B0377B9}" srcOrd="0" destOrd="0" presId="urn:microsoft.com/office/officeart/2017/3/layout/DropPinTimeline"/>
    <dgm:cxn modelId="{FEF6FDFF-AC95-4350-940F-FC375C454173}" type="presParOf" srcId="{0C380CA5-521A-4949-A022-450DA9C217F5}" destId="{846B4BA4-33F0-43CE-A60E-B95E195AD5A9}" srcOrd="1" destOrd="0" presId="urn:microsoft.com/office/officeart/2017/3/layout/DropPinTimeline"/>
    <dgm:cxn modelId="{86FB1E3B-8C27-43E3-9CFC-6B9AD5B19723}" type="presParOf" srcId="{578E6A06-6F61-48BD-9F1A-48E731D6E26D}" destId="{A782CF5D-A585-4990-846A-5EDBD19A9BDB}" srcOrd="2" destOrd="0" presId="urn:microsoft.com/office/officeart/2017/3/layout/DropPinTimeline"/>
    <dgm:cxn modelId="{A2AA414F-7DC4-4250-B21D-62866A63C6BC}" type="presParOf" srcId="{578E6A06-6F61-48BD-9F1A-48E731D6E26D}" destId="{85C50C56-6DC8-4C47-8DBC-4FD6B1554AA4}" srcOrd="3" destOrd="0" presId="urn:microsoft.com/office/officeart/2017/3/layout/DropPinTimeline"/>
    <dgm:cxn modelId="{AEEA7548-3D0E-4A32-8C4A-EEFE5745C7DF}" type="presParOf" srcId="{578E6A06-6F61-48BD-9F1A-48E731D6E26D}" destId="{4F322B1B-F357-4BCD-BF34-8A0D705A1CE7}" srcOrd="4" destOrd="0" presId="urn:microsoft.com/office/officeart/2017/3/layout/DropPinTimeline"/>
    <dgm:cxn modelId="{7AB3159E-92F2-4399-AE36-6211AADC42EA}" type="presParOf" srcId="{578E6A06-6F61-48BD-9F1A-48E731D6E26D}" destId="{9FF32B1E-94FD-475E-9959-8E0546070C5B}" srcOrd="5" destOrd="0" presId="urn:microsoft.com/office/officeart/2017/3/layout/DropPinTimeline"/>
    <dgm:cxn modelId="{CAD3EAEA-2806-4987-BD88-048D89C54CF1}" type="presParOf" srcId="{46A6B157-7198-41C4-9D25-C4F8885F1B6F}" destId="{C9E000F5-B650-46EB-A3B0-FBA6593CE548}" srcOrd="1" destOrd="0" presId="urn:microsoft.com/office/officeart/2017/3/layout/DropPinTimeline"/>
    <dgm:cxn modelId="{F07C47DB-A22D-48B9-9C71-273C55DFAD82}" type="presParOf" srcId="{46A6B157-7198-41C4-9D25-C4F8885F1B6F}" destId="{1D7B6EEB-17E3-4DA8-AE14-7FC9FD217E09}" srcOrd="2" destOrd="0" presId="urn:microsoft.com/office/officeart/2017/3/layout/DropPinTimeline"/>
    <dgm:cxn modelId="{42285C0E-73F6-478D-8813-FBCD2D66C4A0}" type="presParOf" srcId="{1D7B6EEB-17E3-4DA8-AE14-7FC9FD217E09}" destId="{1222CDF6-217A-4BCD-B933-41F1534BF59B}" srcOrd="0" destOrd="0" presId="urn:microsoft.com/office/officeart/2017/3/layout/DropPinTimeline"/>
    <dgm:cxn modelId="{F34A56CD-23A8-4FE1-BC61-A67925B53153}" type="presParOf" srcId="{1D7B6EEB-17E3-4DA8-AE14-7FC9FD217E09}" destId="{59F8B7C1-9FC1-4848-A9DF-9424A875BC95}" srcOrd="1" destOrd="0" presId="urn:microsoft.com/office/officeart/2017/3/layout/DropPinTimeline"/>
    <dgm:cxn modelId="{7B063A3B-78D3-4D02-869C-38B577853BD9}" type="presParOf" srcId="{59F8B7C1-9FC1-4848-A9DF-9424A875BC95}" destId="{FABB20DF-50DA-4982-9C44-1FB9F3C3044F}" srcOrd="0" destOrd="0" presId="urn:microsoft.com/office/officeart/2017/3/layout/DropPinTimeline"/>
    <dgm:cxn modelId="{1FDF55E3-71C3-4D5F-8166-C73EEEA5DA6F}" type="presParOf" srcId="{59F8B7C1-9FC1-4848-A9DF-9424A875BC95}" destId="{E041D449-2C3A-4529-A7C4-0E5493D2DEC8}" srcOrd="1" destOrd="0" presId="urn:microsoft.com/office/officeart/2017/3/layout/DropPinTimeline"/>
    <dgm:cxn modelId="{A554BA22-6AD6-4265-AD96-3E7F2F53AC7F}" type="presParOf" srcId="{1D7B6EEB-17E3-4DA8-AE14-7FC9FD217E09}" destId="{D39D0BB3-FA10-4105-8FE7-200B049C2BBB}" srcOrd="2" destOrd="0" presId="urn:microsoft.com/office/officeart/2017/3/layout/DropPinTimeline"/>
    <dgm:cxn modelId="{19D17F0F-2EE1-4D7E-BE22-C8015FB5F208}" type="presParOf" srcId="{1D7B6EEB-17E3-4DA8-AE14-7FC9FD217E09}" destId="{DF4CBA96-4AB5-4478-8732-49DA98FCFD33}" srcOrd="3" destOrd="0" presId="urn:microsoft.com/office/officeart/2017/3/layout/DropPinTimeline"/>
    <dgm:cxn modelId="{2C38AEE8-0D1D-4123-BFDF-9E000641989F}" type="presParOf" srcId="{1D7B6EEB-17E3-4DA8-AE14-7FC9FD217E09}" destId="{FD4EDD45-CAED-4D71-B801-8EA44C7068E4}" srcOrd="4" destOrd="0" presId="urn:microsoft.com/office/officeart/2017/3/layout/DropPinTimeline"/>
    <dgm:cxn modelId="{A92F84C5-B87F-4636-AD16-DC2A1C28DE6E}" type="presParOf" srcId="{1D7B6EEB-17E3-4DA8-AE14-7FC9FD217E09}" destId="{947D562A-4558-4482-93AF-65FEC9BD483B}" srcOrd="5" destOrd="0" presId="urn:microsoft.com/office/officeart/2017/3/layout/DropPinTimeline"/>
    <dgm:cxn modelId="{3DBA1AE2-598B-4E9F-8590-C8F7FCEA381B}" type="presParOf" srcId="{46A6B157-7198-41C4-9D25-C4F8885F1B6F}" destId="{AC7F831E-F553-488C-93E3-38CB99CC7643}" srcOrd="3" destOrd="0" presId="urn:microsoft.com/office/officeart/2017/3/layout/DropPinTimeline"/>
    <dgm:cxn modelId="{0A772BAD-6209-4026-BE12-6C405D5A714B}" type="presParOf" srcId="{46A6B157-7198-41C4-9D25-C4F8885F1B6F}" destId="{630C697F-29B5-49A3-9FB8-1D18B85703D0}" srcOrd="4" destOrd="0" presId="urn:microsoft.com/office/officeart/2017/3/layout/DropPinTimeline"/>
    <dgm:cxn modelId="{29035638-27E2-43D1-BD8F-90A52FA25B21}" type="presParOf" srcId="{630C697F-29B5-49A3-9FB8-1D18B85703D0}" destId="{2E98CEBB-3E65-43D4-A9BC-86925258A443}" srcOrd="0" destOrd="0" presId="urn:microsoft.com/office/officeart/2017/3/layout/DropPinTimeline"/>
    <dgm:cxn modelId="{95B2CDE1-67B0-4149-A77E-DF8EBCD57C2D}" type="presParOf" srcId="{630C697F-29B5-49A3-9FB8-1D18B85703D0}" destId="{19FD00B0-689D-4F3B-A44D-2B91400FEE21}" srcOrd="1" destOrd="0" presId="urn:microsoft.com/office/officeart/2017/3/layout/DropPinTimeline"/>
    <dgm:cxn modelId="{E8567EE8-6D2F-4DEE-B5BE-2173AFDB3376}" type="presParOf" srcId="{19FD00B0-689D-4F3B-A44D-2B91400FEE21}" destId="{B9043CB0-BE8B-4A02-94B3-F93EAE123307}" srcOrd="0" destOrd="0" presId="urn:microsoft.com/office/officeart/2017/3/layout/DropPinTimeline"/>
    <dgm:cxn modelId="{94FDED59-1D31-4EBC-A818-2BCBC60F0A9A}" type="presParOf" srcId="{19FD00B0-689D-4F3B-A44D-2B91400FEE21}" destId="{C0F931D9-02C9-4C35-81CB-D24B2680B2EF}" srcOrd="1" destOrd="0" presId="urn:microsoft.com/office/officeart/2017/3/layout/DropPinTimeline"/>
    <dgm:cxn modelId="{FDCC22E7-D08E-4F0D-82B3-E5DB0FBA8212}" type="presParOf" srcId="{630C697F-29B5-49A3-9FB8-1D18B85703D0}" destId="{A83DE810-218F-4261-9EC2-159BBC852C1B}" srcOrd="2" destOrd="0" presId="urn:microsoft.com/office/officeart/2017/3/layout/DropPinTimeline"/>
    <dgm:cxn modelId="{2ED29407-D2AD-4C88-8F02-29A831FAAD5D}" type="presParOf" srcId="{630C697F-29B5-49A3-9FB8-1D18B85703D0}" destId="{852BC526-A010-49D7-B388-1B9171E49AA8}" srcOrd="3" destOrd="0" presId="urn:microsoft.com/office/officeart/2017/3/layout/DropPinTimeline"/>
    <dgm:cxn modelId="{502090E5-A416-4528-9B04-3CED51F04BE8}" type="presParOf" srcId="{630C697F-29B5-49A3-9FB8-1D18B85703D0}" destId="{A9D38051-F0E7-4C53-BF2A-CA46677CD191}" srcOrd="4" destOrd="0" presId="urn:microsoft.com/office/officeart/2017/3/layout/DropPinTimeline"/>
    <dgm:cxn modelId="{81C04AFF-D750-40E8-9EFA-494A4C9A38C0}" type="presParOf" srcId="{630C697F-29B5-49A3-9FB8-1D18B85703D0}" destId="{0AE0FE45-0835-4033-8686-A1C825B45247}" srcOrd="5" destOrd="0" presId="urn:microsoft.com/office/officeart/2017/3/layout/DropPinTimeline"/>
    <dgm:cxn modelId="{E61DFF8B-57B2-45E2-8DB7-DCD6194D346F}" type="presParOf" srcId="{46A6B157-7198-41C4-9D25-C4F8885F1B6F}" destId="{24781B12-2743-4C46-BE52-918BA5BFEB0D}" srcOrd="5" destOrd="0" presId="urn:microsoft.com/office/officeart/2017/3/layout/DropPinTimeline"/>
    <dgm:cxn modelId="{AE1D8038-FE06-4F49-AD98-406601258F27}" type="presParOf" srcId="{46A6B157-7198-41C4-9D25-C4F8885F1B6F}" destId="{7FA15CDC-D60E-49D1-91E5-8C6C77F4217A}" srcOrd="6" destOrd="0" presId="urn:microsoft.com/office/officeart/2017/3/layout/DropPinTimeline"/>
    <dgm:cxn modelId="{958D9FB7-1A48-4A5F-9179-1BA907B0BB55}" type="presParOf" srcId="{7FA15CDC-D60E-49D1-91E5-8C6C77F4217A}" destId="{01274A23-FFFB-4BCD-BB1E-3A4650D6C2F9}" srcOrd="0" destOrd="0" presId="urn:microsoft.com/office/officeart/2017/3/layout/DropPinTimeline"/>
    <dgm:cxn modelId="{F77FAFF9-DE74-4B43-87D2-F826524CC44A}" type="presParOf" srcId="{7FA15CDC-D60E-49D1-91E5-8C6C77F4217A}" destId="{6DBF3882-8DA7-48CD-932F-7511D49FBC13}" srcOrd="1" destOrd="0" presId="urn:microsoft.com/office/officeart/2017/3/layout/DropPinTimeline"/>
    <dgm:cxn modelId="{50293FF3-9872-4B1C-A8E1-61255C3695FB}" type="presParOf" srcId="{6DBF3882-8DA7-48CD-932F-7511D49FBC13}" destId="{784F974A-5834-4569-AC1E-1FB5F2DD60BE}" srcOrd="0" destOrd="0" presId="urn:microsoft.com/office/officeart/2017/3/layout/DropPinTimeline"/>
    <dgm:cxn modelId="{15832B88-22C6-473F-A5C3-E39608E38786}" type="presParOf" srcId="{6DBF3882-8DA7-48CD-932F-7511D49FBC13}" destId="{35EE5364-E61E-4883-A666-C7C99A1ABADF}" srcOrd="1" destOrd="0" presId="urn:microsoft.com/office/officeart/2017/3/layout/DropPinTimeline"/>
    <dgm:cxn modelId="{8CB72E1E-C781-4A1D-9BA3-49B5DD36A429}" type="presParOf" srcId="{7FA15CDC-D60E-49D1-91E5-8C6C77F4217A}" destId="{B876EB9A-4EB7-4BCE-8B5B-296C5B20FE13}" srcOrd="2" destOrd="0" presId="urn:microsoft.com/office/officeart/2017/3/layout/DropPinTimeline"/>
    <dgm:cxn modelId="{FEB90770-D674-4346-811B-BAF5DB379501}" type="presParOf" srcId="{7FA15CDC-D60E-49D1-91E5-8C6C77F4217A}" destId="{3CCDF36C-4264-4EB2-8473-02C3FFA7B99C}" srcOrd="3" destOrd="0" presId="urn:microsoft.com/office/officeart/2017/3/layout/DropPinTimeline"/>
    <dgm:cxn modelId="{4A67A933-F545-4388-BBA5-116ED1C3EA59}" type="presParOf" srcId="{7FA15CDC-D60E-49D1-91E5-8C6C77F4217A}" destId="{D4C6E960-10B1-4F2B-8B88-C2E5CDC520BB}" srcOrd="4" destOrd="0" presId="urn:microsoft.com/office/officeart/2017/3/layout/DropPinTimeline"/>
    <dgm:cxn modelId="{64FB4D61-1B6F-4DEA-B52A-142D831083C8}" type="presParOf" srcId="{7FA15CDC-D60E-49D1-91E5-8C6C77F4217A}" destId="{6AC0E4D0-4866-40F4-A0C3-AD353B23B81D}" srcOrd="5" destOrd="0" presId="urn:microsoft.com/office/officeart/2017/3/layout/DropPinTimeline"/>
    <dgm:cxn modelId="{0B170783-5CF8-4CFE-9610-33D1A8E2E9F1}" type="presParOf" srcId="{46A6B157-7198-41C4-9D25-C4F8885F1B6F}" destId="{311FA680-C9DC-44FF-876F-0FD2F27CBC91}" srcOrd="7" destOrd="0" presId="urn:microsoft.com/office/officeart/2017/3/layout/DropPinTimeline"/>
    <dgm:cxn modelId="{6A2FDDF7-F06E-4F0A-9E98-6D3817DAFD7A}" type="presParOf" srcId="{46A6B157-7198-41C4-9D25-C4F8885F1B6F}" destId="{6A64C23F-3688-4B95-A0F0-C7AA841924EC}" srcOrd="8" destOrd="0" presId="urn:microsoft.com/office/officeart/2017/3/layout/DropPinTimeline"/>
    <dgm:cxn modelId="{FF199513-706B-4E3A-95E5-16578DE0A840}" type="presParOf" srcId="{6A64C23F-3688-4B95-A0F0-C7AA841924EC}" destId="{17EFB5D3-6147-4547-9698-9BAD7BFF6A85}" srcOrd="0" destOrd="0" presId="urn:microsoft.com/office/officeart/2017/3/layout/DropPinTimeline"/>
    <dgm:cxn modelId="{D028A861-CA8A-468B-9090-2FDF4AE7A176}" type="presParOf" srcId="{6A64C23F-3688-4B95-A0F0-C7AA841924EC}" destId="{069D2893-9510-45EE-B264-6276C7C857FE}" srcOrd="1" destOrd="0" presId="urn:microsoft.com/office/officeart/2017/3/layout/DropPinTimeline"/>
    <dgm:cxn modelId="{CF32975F-05C8-4DAB-9FF5-A693D3126965}" type="presParOf" srcId="{069D2893-9510-45EE-B264-6276C7C857FE}" destId="{0B90F6F7-4C10-4A8F-8981-1D82159EE0FB}" srcOrd="0" destOrd="0" presId="urn:microsoft.com/office/officeart/2017/3/layout/DropPinTimeline"/>
    <dgm:cxn modelId="{CA95DEDE-74AF-4A3A-90FB-2162BF45E3B3}" type="presParOf" srcId="{069D2893-9510-45EE-B264-6276C7C857FE}" destId="{1597DE0E-C273-4C20-9AA8-8B5AF9EDC299}" srcOrd="1" destOrd="0" presId="urn:microsoft.com/office/officeart/2017/3/layout/DropPinTimeline"/>
    <dgm:cxn modelId="{C7114519-C0B5-40CF-9D65-9E1C0DE89560}" type="presParOf" srcId="{6A64C23F-3688-4B95-A0F0-C7AA841924EC}" destId="{E498E74C-5BD8-406A-B2A9-FB32524964B5}" srcOrd="2" destOrd="0" presId="urn:microsoft.com/office/officeart/2017/3/layout/DropPinTimeline"/>
    <dgm:cxn modelId="{EDC0ECE5-74A1-49D9-B926-4AE5A21FE049}" type="presParOf" srcId="{6A64C23F-3688-4B95-A0F0-C7AA841924EC}" destId="{71486F0F-1DF5-4692-9B66-6AC83D7B88EB}" srcOrd="3" destOrd="0" presId="urn:microsoft.com/office/officeart/2017/3/layout/DropPinTimeline"/>
    <dgm:cxn modelId="{4CC93668-4C2D-4265-B78D-CDECD8A90A9A}" type="presParOf" srcId="{6A64C23F-3688-4B95-A0F0-C7AA841924EC}" destId="{DB067283-B13B-44D5-A469-6B6E8883983B}" srcOrd="4" destOrd="0" presId="urn:microsoft.com/office/officeart/2017/3/layout/DropPinTimeline"/>
    <dgm:cxn modelId="{9F3A5E9E-B499-4143-8178-164BA978641B}" type="presParOf" srcId="{6A64C23F-3688-4B95-A0F0-C7AA841924EC}" destId="{06875A03-5D55-431F-9803-65E315BB1371}" srcOrd="5" destOrd="0" presId="urn:microsoft.com/office/officeart/2017/3/layout/DropPinTimeline"/>
    <dgm:cxn modelId="{79FD33E4-AF21-4236-B551-CDF3E056F23A}" type="presParOf" srcId="{46A6B157-7198-41C4-9D25-C4F8885F1B6F}" destId="{92BBFCA2-25A7-4674-A819-8CB4D3CF9D22}" srcOrd="9" destOrd="0" presId="urn:microsoft.com/office/officeart/2017/3/layout/DropPinTimeline"/>
    <dgm:cxn modelId="{E32D4144-1D7D-4E64-9179-E6A95B1FAD09}" type="presParOf" srcId="{46A6B157-7198-41C4-9D25-C4F8885F1B6F}" destId="{10EBA73F-1713-44E4-94CB-62B8BEAA7394}" srcOrd="10" destOrd="0" presId="urn:microsoft.com/office/officeart/2017/3/layout/DropPinTimeline"/>
    <dgm:cxn modelId="{80CACE07-C4F6-430D-B4B3-39FA73783C16}" type="presParOf" srcId="{10EBA73F-1713-44E4-94CB-62B8BEAA7394}" destId="{4939614C-DD11-4088-90A0-F8CE3FA18E97}" srcOrd="0" destOrd="0" presId="urn:microsoft.com/office/officeart/2017/3/layout/DropPinTimeline"/>
    <dgm:cxn modelId="{E236BA26-0EA6-4604-927E-B1526C07F65F}" type="presParOf" srcId="{10EBA73F-1713-44E4-94CB-62B8BEAA7394}" destId="{ECEEBAD0-DF66-4A11-B7D1-F8A6DE912E60}" srcOrd="1" destOrd="0" presId="urn:microsoft.com/office/officeart/2017/3/layout/DropPinTimeline"/>
    <dgm:cxn modelId="{31E0CC90-40E4-4139-9B1B-82E490445870}" type="presParOf" srcId="{ECEEBAD0-DF66-4A11-B7D1-F8A6DE912E60}" destId="{3434951E-77A1-4EAC-8F5A-8E40489506C6}" srcOrd="0" destOrd="0" presId="urn:microsoft.com/office/officeart/2017/3/layout/DropPinTimeline"/>
    <dgm:cxn modelId="{9083586E-B0A8-44FB-A8B4-FBF2EA2C7BA8}" type="presParOf" srcId="{ECEEBAD0-DF66-4A11-B7D1-F8A6DE912E60}" destId="{80DB1D98-839B-4784-87D1-CA896AB65CC6}" srcOrd="1" destOrd="0" presId="urn:microsoft.com/office/officeart/2017/3/layout/DropPinTimeline"/>
    <dgm:cxn modelId="{BB1A83EF-3669-403A-BAA5-A1D9B66A55CF}" type="presParOf" srcId="{10EBA73F-1713-44E4-94CB-62B8BEAA7394}" destId="{D24F1F09-67E8-4BC9-95E4-E56345F9AA4F}" srcOrd="2" destOrd="0" presId="urn:microsoft.com/office/officeart/2017/3/layout/DropPinTimeline"/>
    <dgm:cxn modelId="{D1C62A6F-DAE7-418B-AA95-EBEDFBF7A113}" type="presParOf" srcId="{10EBA73F-1713-44E4-94CB-62B8BEAA7394}" destId="{46F20B27-E481-4C0E-AEEB-59980474A623}" srcOrd="3" destOrd="0" presId="urn:microsoft.com/office/officeart/2017/3/layout/DropPinTimeline"/>
    <dgm:cxn modelId="{136F208C-6554-46D2-AC5C-DA9ACB722717}" type="presParOf" srcId="{10EBA73F-1713-44E4-94CB-62B8BEAA7394}" destId="{038365F2-D5A1-4968-A326-3359C4E78C8D}" srcOrd="4" destOrd="0" presId="urn:microsoft.com/office/officeart/2017/3/layout/DropPinTimeline"/>
    <dgm:cxn modelId="{378215C7-9AEC-43BD-AB52-22D63A57926C}" type="presParOf" srcId="{10EBA73F-1713-44E4-94CB-62B8BEAA7394}" destId="{9A85F9E6-8103-4850-8053-38A375DFFD0F}" srcOrd="5" destOrd="0" presId="urn:microsoft.com/office/officeart/2017/3/layout/DropPinTimeline"/>
    <dgm:cxn modelId="{ECD4C875-5A94-42BA-84AA-F11E40F450DF}" type="presParOf" srcId="{46A6B157-7198-41C4-9D25-C4F8885F1B6F}" destId="{7229D8A3-F7A4-465E-9234-AB3DE970B639}" srcOrd="11" destOrd="0" presId="urn:microsoft.com/office/officeart/2017/3/layout/DropPinTimeline"/>
    <dgm:cxn modelId="{18BC1045-3729-4D61-B01D-46718469AA68}" type="presParOf" srcId="{46A6B157-7198-41C4-9D25-C4F8885F1B6F}" destId="{95E920C0-EB12-4251-A53F-262EF2D7EA38}" srcOrd="12" destOrd="0" presId="urn:microsoft.com/office/officeart/2017/3/layout/DropPinTimeline"/>
    <dgm:cxn modelId="{E5A1CDBB-FCA1-4DB8-ADF9-699E964B64E0}" type="presParOf" srcId="{95E920C0-EB12-4251-A53F-262EF2D7EA38}" destId="{A31387B5-64F5-4A48-AA63-84554C1883F3}" srcOrd="0" destOrd="0" presId="urn:microsoft.com/office/officeart/2017/3/layout/DropPinTimeline"/>
    <dgm:cxn modelId="{DA591FFF-A958-44C9-B311-7ED829C0DFA7}" type="presParOf" srcId="{95E920C0-EB12-4251-A53F-262EF2D7EA38}" destId="{C263883B-3586-4F46-AE71-F82AB1FA68E0}" srcOrd="1" destOrd="0" presId="urn:microsoft.com/office/officeart/2017/3/layout/DropPinTimeline"/>
    <dgm:cxn modelId="{E8350E59-8035-472A-855F-3BE814B7D9B8}" type="presParOf" srcId="{C263883B-3586-4F46-AE71-F82AB1FA68E0}" destId="{4C4DE750-7126-45AA-8A19-2FFF83F03ED7}" srcOrd="0" destOrd="0" presId="urn:microsoft.com/office/officeart/2017/3/layout/DropPinTimeline"/>
    <dgm:cxn modelId="{3B068933-840E-4767-968E-F8F069FCA0D3}" type="presParOf" srcId="{C263883B-3586-4F46-AE71-F82AB1FA68E0}" destId="{DE7BB565-0313-41DF-9A2F-8C6FA3463F81}" srcOrd="1" destOrd="0" presId="urn:microsoft.com/office/officeart/2017/3/layout/DropPinTimeline"/>
    <dgm:cxn modelId="{AAD19ECA-8982-48D3-93EA-2A5C293C8758}" type="presParOf" srcId="{95E920C0-EB12-4251-A53F-262EF2D7EA38}" destId="{534EB6DE-98CF-42F1-9308-DB59DE7D6884}" srcOrd="2" destOrd="0" presId="urn:microsoft.com/office/officeart/2017/3/layout/DropPinTimeline"/>
    <dgm:cxn modelId="{57756132-C26B-4163-B63A-B572BC3C86DB}" type="presParOf" srcId="{95E920C0-EB12-4251-A53F-262EF2D7EA38}" destId="{0399F502-60C0-4F95-926A-D41292860CFB}" srcOrd="3" destOrd="0" presId="urn:microsoft.com/office/officeart/2017/3/layout/DropPinTimeline"/>
    <dgm:cxn modelId="{1DB349DB-0A28-4BDC-BE18-5178A55E0C70}" type="presParOf" srcId="{95E920C0-EB12-4251-A53F-262EF2D7EA38}" destId="{E3E0AAFD-C3D9-49F3-98D9-7BD608D279A6}" srcOrd="4" destOrd="0" presId="urn:microsoft.com/office/officeart/2017/3/layout/DropPinTimeline"/>
    <dgm:cxn modelId="{630EAF48-25F1-4E10-A876-EBB21EF5F9D1}" type="presParOf" srcId="{95E920C0-EB12-4251-A53F-262EF2D7EA38}" destId="{B0177C22-E125-41BF-9099-2AD7E8A291E6}" srcOrd="5" destOrd="0" presId="urn:microsoft.com/office/officeart/2017/3/layout/DropPinTimeline"/>
    <dgm:cxn modelId="{55F0017E-0159-4096-98D5-59EEF514C35D}" type="presParOf" srcId="{46A6B157-7198-41C4-9D25-C4F8885F1B6F}" destId="{4A172B1A-B804-4B22-A67E-7C4CDB571F2A}" srcOrd="13" destOrd="0" presId="urn:microsoft.com/office/officeart/2017/3/layout/DropPinTimeline"/>
    <dgm:cxn modelId="{90FE4253-C494-4935-9D56-C328704DF3AE}" type="presParOf" srcId="{46A6B157-7198-41C4-9D25-C4F8885F1B6F}" destId="{D29ABC0D-6D61-4055-8524-B864AED7A901}" srcOrd="14" destOrd="0" presId="urn:microsoft.com/office/officeart/2017/3/layout/DropPinTimeline"/>
    <dgm:cxn modelId="{849582D3-1B75-40C1-A0FD-B10647498644}" type="presParOf" srcId="{D29ABC0D-6D61-4055-8524-B864AED7A901}" destId="{F2E3D825-D9B3-4F91-B7BC-95714CEFCE0F}" srcOrd="0" destOrd="0" presId="urn:microsoft.com/office/officeart/2017/3/layout/DropPinTimeline"/>
    <dgm:cxn modelId="{4D6145AC-80DA-4C98-A492-AA028A0F5779}" type="presParOf" srcId="{D29ABC0D-6D61-4055-8524-B864AED7A901}" destId="{6336BBA4-4D08-458B-93AF-ED939B338148}" srcOrd="1" destOrd="0" presId="urn:microsoft.com/office/officeart/2017/3/layout/DropPinTimeline"/>
    <dgm:cxn modelId="{04F8C860-67FF-4EC1-BDB1-F1F91C3CED1C}" type="presParOf" srcId="{6336BBA4-4D08-458B-93AF-ED939B338148}" destId="{EB530021-4FA3-4A10-96E2-A4CF55539522}" srcOrd="0" destOrd="0" presId="urn:microsoft.com/office/officeart/2017/3/layout/DropPinTimeline"/>
    <dgm:cxn modelId="{FC7E6279-BDAD-4533-85D9-2B1B88A2DA9D}" type="presParOf" srcId="{6336BBA4-4D08-458B-93AF-ED939B338148}" destId="{DC4BE506-2390-4319-8B9D-044F2F9B9533}" srcOrd="1" destOrd="0" presId="urn:microsoft.com/office/officeart/2017/3/layout/DropPinTimeline"/>
    <dgm:cxn modelId="{688EC55D-451D-4B84-B72F-D89B7B99A60C}" type="presParOf" srcId="{D29ABC0D-6D61-4055-8524-B864AED7A901}" destId="{C356BC79-917B-423D-8AD6-7E0593E6AF4F}" srcOrd="2" destOrd="0" presId="urn:microsoft.com/office/officeart/2017/3/layout/DropPinTimeline"/>
    <dgm:cxn modelId="{3773EB01-7A2D-4866-ACAE-3185BA3B8392}" type="presParOf" srcId="{D29ABC0D-6D61-4055-8524-B864AED7A901}" destId="{E1BB7D18-9CC7-4213-A0A0-67222915542A}" srcOrd="3" destOrd="0" presId="urn:microsoft.com/office/officeart/2017/3/layout/DropPinTimeline"/>
    <dgm:cxn modelId="{AA6CD1CF-4699-4AD0-AFCA-9CF15B457F35}" type="presParOf" srcId="{D29ABC0D-6D61-4055-8524-B864AED7A901}" destId="{90AF8F6D-644A-4793-8C7C-20DB9EB9E7DB}" srcOrd="4" destOrd="0" presId="urn:microsoft.com/office/officeart/2017/3/layout/DropPinTimeline"/>
    <dgm:cxn modelId="{4EE1270E-A406-4355-A2ED-E1EBEC37C1B2}" type="presParOf" srcId="{D29ABC0D-6D61-4055-8524-B864AED7A901}" destId="{FE372291-3EF9-4AA8-AB22-6A7E0EE59901}" srcOrd="5" destOrd="0" presId="urn:microsoft.com/office/officeart/2017/3/layout/DropPinTimeline"/>
    <dgm:cxn modelId="{C697B4B5-B76E-4EC4-8E02-02C2593D01CD}" type="presParOf" srcId="{46A6B157-7198-41C4-9D25-C4F8885F1B6F}" destId="{FB7E1C57-2293-4E0A-95C5-46873772A6BF}" srcOrd="15" destOrd="0" presId="urn:microsoft.com/office/officeart/2017/3/layout/DropPinTimeline"/>
    <dgm:cxn modelId="{B1625DB8-17F6-4DB3-A031-701E73A4A16F}" type="presParOf" srcId="{46A6B157-7198-41C4-9D25-C4F8885F1B6F}" destId="{09199529-0372-4B79-9C78-45F3ED0085B6}" srcOrd="16" destOrd="0" presId="urn:microsoft.com/office/officeart/2017/3/layout/DropPinTimeline"/>
    <dgm:cxn modelId="{91561B28-0E9D-42D8-BAF1-C2FC1904D13E}" type="presParOf" srcId="{09199529-0372-4B79-9C78-45F3ED0085B6}" destId="{94785F26-642E-4816-8669-E9B58AA74113}" srcOrd="0" destOrd="0" presId="urn:microsoft.com/office/officeart/2017/3/layout/DropPinTimeline"/>
    <dgm:cxn modelId="{27172A33-CA37-4247-8F34-74680C3B6704}" type="presParOf" srcId="{09199529-0372-4B79-9C78-45F3ED0085B6}" destId="{E45D2120-ADF6-4155-8D87-7DD45C300D76}" srcOrd="1" destOrd="0" presId="urn:microsoft.com/office/officeart/2017/3/layout/DropPinTimeline"/>
    <dgm:cxn modelId="{942BD102-72A4-4C02-AC8C-E84CBB3BB3B9}" type="presParOf" srcId="{E45D2120-ADF6-4155-8D87-7DD45C300D76}" destId="{684508EE-B969-4E0C-AD02-768EB4627155}" srcOrd="0" destOrd="0" presId="urn:microsoft.com/office/officeart/2017/3/layout/DropPinTimeline"/>
    <dgm:cxn modelId="{E89C4B49-F2EC-4937-9E2A-B3340312F3DD}" type="presParOf" srcId="{E45D2120-ADF6-4155-8D87-7DD45C300D76}" destId="{50F1953B-DFEB-440C-A09D-0CE3654C1E11}" srcOrd="1" destOrd="0" presId="urn:microsoft.com/office/officeart/2017/3/layout/DropPinTimeline"/>
    <dgm:cxn modelId="{B9E8400F-1E06-468D-A839-D67AC52C44F1}" type="presParOf" srcId="{09199529-0372-4B79-9C78-45F3ED0085B6}" destId="{A23B5A98-7A76-404E-B55B-F63EB9C84F76}" srcOrd="2" destOrd="0" presId="urn:microsoft.com/office/officeart/2017/3/layout/DropPinTimeline"/>
    <dgm:cxn modelId="{E35BF57D-218F-407F-BD8C-0279304D5E2F}" type="presParOf" srcId="{09199529-0372-4B79-9C78-45F3ED0085B6}" destId="{955AC8A6-6D2E-4140-A9FB-2E7C4D7E5ABB}" srcOrd="3" destOrd="0" presId="urn:microsoft.com/office/officeart/2017/3/layout/DropPinTimeline"/>
    <dgm:cxn modelId="{0A7FC8ED-B60D-4F0D-8072-E11ECBA80D54}" type="presParOf" srcId="{09199529-0372-4B79-9C78-45F3ED0085B6}" destId="{90C23A84-1517-444B-9EA3-E3EB9DDCFB3D}" srcOrd="4" destOrd="0" presId="urn:microsoft.com/office/officeart/2017/3/layout/DropPinTimeline"/>
    <dgm:cxn modelId="{C2AB4B97-B7D0-4DEB-9B2A-C24BB1FB520B}" type="presParOf" srcId="{09199529-0372-4B79-9C78-45F3ED0085B6}" destId="{DA069114-DB1F-4466-81D3-86B1CD9C8914}" srcOrd="5" destOrd="0" presId="urn:microsoft.com/office/officeart/2017/3/layout/DropPinTimeline"/>
    <dgm:cxn modelId="{490B7D7A-51D0-4C2F-BC83-1EE0AF4CFB63}" type="presParOf" srcId="{46A6B157-7198-41C4-9D25-C4F8885F1B6F}" destId="{FBE67F1A-DE47-46FB-9CC7-A16451EA5D46}" srcOrd="17" destOrd="0" presId="urn:microsoft.com/office/officeart/2017/3/layout/DropPinTimeline"/>
    <dgm:cxn modelId="{C3A47921-7B84-426A-9C65-E57E2966F23B}" type="presParOf" srcId="{46A6B157-7198-41C4-9D25-C4F8885F1B6F}" destId="{4F76098E-0487-475E-91D8-5FFC64941B77}" srcOrd="18" destOrd="0" presId="urn:microsoft.com/office/officeart/2017/3/layout/DropPinTimeline"/>
    <dgm:cxn modelId="{060BB1D0-6831-4605-9494-70BAD5550F36}" type="presParOf" srcId="{4F76098E-0487-475E-91D8-5FFC64941B77}" destId="{9B5CE5FA-281E-42DD-814B-66E13F04F281}" srcOrd="0" destOrd="0" presId="urn:microsoft.com/office/officeart/2017/3/layout/DropPinTimeline"/>
    <dgm:cxn modelId="{D5B5AB8A-15DE-41C8-8C66-EEFB64CC479F}" type="presParOf" srcId="{4F76098E-0487-475E-91D8-5FFC64941B77}" destId="{0BFCC1A3-D157-4022-8DE6-2F578888BCCA}" srcOrd="1" destOrd="0" presId="urn:microsoft.com/office/officeart/2017/3/layout/DropPinTimeline"/>
    <dgm:cxn modelId="{3897DD12-D609-47E8-A8A9-EE1B9E17996A}" type="presParOf" srcId="{0BFCC1A3-D157-4022-8DE6-2F578888BCCA}" destId="{34C604EE-7F1B-43A6-BF17-BD1CF304E080}" srcOrd="0" destOrd="0" presId="urn:microsoft.com/office/officeart/2017/3/layout/DropPinTimeline"/>
    <dgm:cxn modelId="{0A91F4D4-1746-4B3B-B63C-4502B4E38693}" type="presParOf" srcId="{0BFCC1A3-D157-4022-8DE6-2F578888BCCA}" destId="{314F853C-7683-480C-BB39-B06BEDC0BABE}" srcOrd="1" destOrd="0" presId="urn:microsoft.com/office/officeart/2017/3/layout/DropPinTimeline"/>
    <dgm:cxn modelId="{6F094A83-6D6B-422C-B4A7-554FB4BAE5F3}" type="presParOf" srcId="{4F76098E-0487-475E-91D8-5FFC64941B77}" destId="{3EF05F63-58AA-47D5-9E4E-0F0A00B14BA3}" srcOrd="2" destOrd="0" presId="urn:microsoft.com/office/officeart/2017/3/layout/DropPinTimeline"/>
    <dgm:cxn modelId="{89208678-D64B-4A92-AE6B-D7DFAC08DBF2}" type="presParOf" srcId="{4F76098E-0487-475E-91D8-5FFC64941B77}" destId="{27D3D32F-A026-4A0A-A9F9-41864171080E}" srcOrd="3" destOrd="0" presId="urn:microsoft.com/office/officeart/2017/3/layout/DropPinTimeline"/>
    <dgm:cxn modelId="{DD06FA24-6622-4ED2-839A-575F7C5CF33D}" type="presParOf" srcId="{4F76098E-0487-475E-91D8-5FFC64941B77}" destId="{6B432071-B689-4D3B-8FD6-67D0A9B71B2A}" srcOrd="4" destOrd="0" presId="urn:microsoft.com/office/officeart/2017/3/layout/DropPinTimeline"/>
    <dgm:cxn modelId="{615810E6-F244-4903-9D4E-F4F7686F4F7F}" type="presParOf" srcId="{4F76098E-0487-475E-91D8-5FFC64941B77}" destId="{ADCD0BC1-AF71-470B-8B7B-6F599EF15CEF}" srcOrd="5" destOrd="0" presId="urn:microsoft.com/office/officeart/2017/3/layout/DropPinTimeline"/>
    <dgm:cxn modelId="{9B344C15-73B3-482F-A136-6D9D02728931}" type="presParOf" srcId="{46A6B157-7198-41C4-9D25-C4F8885F1B6F}" destId="{F13CDFB4-5C4B-4A64-8F98-42A862C7AEE6}" srcOrd="19" destOrd="0" presId="urn:microsoft.com/office/officeart/2017/3/layout/DropPinTimeline"/>
    <dgm:cxn modelId="{BD31597A-D885-4727-BCEB-A1B4DEF5723E}" type="presParOf" srcId="{46A6B157-7198-41C4-9D25-C4F8885F1B6F}" destId="{C1DD6174-C60D-4995-B1E8-8B383ADE197B}" srcOrd="20" destOrd="0" presId="urn:microsoft.com/office/officeart/2017/3/layout/DropPinTimeline"/>
    <dgm:cxn modelId="{3186C6B8-6347-4640-A0E6-23886E765655}" type="presParOf" srcId="{C1DD6174-C60D-4995-B1E8-8B383ADE197B}" destId="{60B7BF9E-42DA-478D-959D-F62CDF080C89}" srcOrd="0" destOrd="0" presId="urn:microsoft.com/office/officeart/2017/3/layout/DropPinTimeline"/>
    <dgm:cxn modelId="{121F522E-92E4-49D1-A3CF-A52699A98347}" type="presParOf" srcId="{C1DD6174-C60D-4995-B1E8-8B383ADE197B}" destId="{728509BF-FF6B-44E8-BF82-A3C8E1198C0E}" srcOrd="1" destOrd="0" presId="urn:microsoft.com/office/officeart/2017/3/layout/DropPinTimeline"/>
    <dgm:cxn modelId="{02F9D2F5-1F74-4F0A-B979-84B80049E419}" type="presParOf" srcId="{728509BF-FF6B-44E8-BF82-A3C8E1198C0E}" destId="{5CCCD6F3-5BCD-4925-A420-3851CEEC2C72}" srcOrd="0" destOrd="0" presId="urn:microsoft.com/office/officeart/2017/3/layout/DropPinTimeline"/>
    <dgm:cxn modelId="{2847EE72-C4C7-4EBE-A229-85360778CBA5}" type="presParOf" srcId="{728509BF-FF6B-44E8-BF82-A3C8E1198C0E}" destId="{7B1C7327-EAEE-4270-B486-D194F4382603}" srcOrd="1" destOrd="0" presId="urn:microsoft.com/office/officeart/2017/3/layout/DropPinTimeline"/>
    <dgm:cxn modelId="{2A97F9F7-DD9F-4D21-8FCC-3085BA5EAF83}" type="presParOf" srcId="{C1DD6174-C60D-4995-B1E8-8B383ADE197B}" destId="{FBAAE0EF-4502-4E79-89FA-B3E38E1BE136}" srcOrd="2" destOrd="0" presId="urn:microsoft.com/office/officeart/2017/3/layout/DropPinTimeline"/>
    <dgm:cxn modelId="{1939F160-AFA5-42A0-BB72-43EBA2BA15E5}" type="presParOf" srcId="{C1DD6174-C60D-4995-B1E8-8B383ADE197B}" destId="{6D83258D-A36A-4D2A-BED0-1780FAE0D0AD}" srcOrd="3" destOrd="0" presId="urn:microsoft.com/office/officeart/2017/3/layout/DropPinTimeline"/>
    <dgm:cxn modelId="{31BA988E-38A2-4B29-BAF8-F5985E04D2BB}" type="presParOf" srcId="{C1DD6174-C60D-4995-B1E8-8B383ADE197B}" destId="{6F22178B-5A12-4721-8FE9-525C5BC8FE9D}" srcOrd="4" destOrd="0" presId="urn:microsoft.com/office/officeart/2017/3/layout/DropPinTimeline"/>
    <dgm:cxn modelId="{9E7A181F-D628-4F0D-90D7-8EC7BC780343}" type="presParOf" srcId="{C1DD6174-C60D-4995-B1E8-8B383ADE197B}" destId="{96125B19-AA2A-4B63-BA32-43C017A156B0}" srcOrd="5" destOrd="0" presId="urn:microsoft.com/office/officeart/2017/3/layout/DropPinTimeline"/>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C7AB79-E192-4896-800C-569E1545103F}">
      <dsp:nvSpPr>
        <dsp:cNvPr id="0" name=""/>
        <dsp:cNvSpPr/>
      </dsp:nvSpPr>
      <dsp:spPr>
        <a:xfrm>
          <a:off x="0" y="261170"/>
          <a:ext cx="11029615" cy="1686825"/>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21" tIns="354076" rIns="856021"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tx2"/>
              </a:solidFill>
            </a:rPr>
            <a:t>Concerns in the Ag community regarding high rates per acre foot (AF). Rates may not be economically feasible.</a:t>
          </a:r>
        </a:p>
        <a:p>
          <a:pPr marL="171450" lvl="1" indent="-171450" algn="l" defTabSz="755650">
            <a:lnSpc>
              <a:spcPct val="90000"/>
            </a:lnSpc>
            <a:spcBef>
              <a:spcPct val="0"/>
            </a:spcBef>
            <a:spcAft>
              <a:spcPct val="15000"/>
            </a:spcAft>
            <a:buChar char="•"/>
          </a:pPr>
          <a:r>
            <a:rPr lang="en-US" sz="1700" kern="1200" dirty="0">
              <a:solidFill>
                <a:schemeClr val="tx2"/>
              </a:solidFill>
            </a:rPr>
            <a:t>Concerns in the Ag community regarding the nature and scope of the Blended Irrigation Water Supply Program and the State Water Project Supply Program.</a:t>
          </a:r>
        </a:p>
        <a:p>
          <a:pPr marL="171450" lvl="1" indent="-171450" algn="l" defTabSz="755650">
            <a:lnSpc>
              <a:spcPct val="90000"/>
            </a:lnSpc>
            <a:spcBef>
              <a:spcPct val="0"/>
            </a:spcBef>
            <a:spcAft>
              <a:spcPct val="15000"/>
            </a:spcAft>
            <a:buChar char="•"/>
          </a:pPr>
          <a:r>
            <a:rPr lang="en-US" sz="1700" kern="1200" dirty="0">
              <a:solidFill>
                <a:schemeClr val="accent2"/>
              </a:solidFill>
              <a:sym typeface="Wingdings" panose="05000000000000000000" pitchFamily="2" charset="2"/>
            </a:rPr>
            <a:t></a:t>
          </a:r>
          <a:r>
            <a:rPr lang="en-US" sz="1700" kern="1200" dirty="0">
              <a:solidFill>
                <a:schemeClr val="tx2"/>
              </a:solidFill>
              <a:sym typeface="Wingdings" panose="05000000000000000000" pitchFamily="2" charset="2"/>
            </a:rPr>
            <a:t> </a:t>
          </a:r>
          <a:r>
            <a:rPr lang="en-US" sz="1700" kern="1200" dirty="0">
              <a:solidFill>
                <a:schemeClr val="tx1"/>
              </a:solidFill>
              <a:sym typeface="Wingdings" panose="05000000000000000000" pitchFamily="2" charset="2"/>
            </a:rPr>
            <a:t>Alternative budget options to be presented.</a:t>
          </a:r>
          <a:endParaRPr lang="en-US" sz="1700" kern="1200" dirty="0">
            <a:solidFill>
              <a:schemeClr val="tx1"/>
            </a:solidFill>
          </a:endParaRPr>
        </a:p>
      </dsp:txBody>
      <dsp:txXfrm>
        <a:off x="0" y="261170"/>
        <a:ext cx="11029615" cy="1686825"/>
      </dsp:txXfrm>
    </dsp:sp>
    <dsp:sp modelId="{958F8F50-A1C1-4B43-882A-1910FFD8F514}">
      <dsp:nvSpPr>
        <dsp:cNvPr id="0" name=""/>
        <dsp:cNvSpPr/>
      </dsp:nvSpPr>
      <dsp:spPr>
        <a:xfrm>
          <a:off x="551480" y="10249"/>
          <a:ext cx="7720730" cy="501840"/>
        </a:xfrm>
        <a:prstGeom prst="roundRect">
          <a:avLst/>
        </a:prstGeom>
        <a:solidFill>
          <a:schemeClr val="accent1">
            <a:hueOff val="0"/>
            <a:satOff val="0"/>
            <a:lumOff val="0"/>
            <a:alphaOff val="0"/>
          </a:schemeClr>
        </a:solidFill>
        <a:ln w="22225"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25" tIns="0" rIns="291825" bIns="0" numCol="1" spcCol="1270" anchor="ctr" anchorCtr="0">
          <a:noAutofit/>
        </a:bodyPr>
        <a:lstStyle/>
        <a:p>
          <a:pPr marL="0" lvl="0" indent="0" algn="l" defTabSz="755650">
            <a:lnSpc>
              <a:spcPct val="90000"/>
            </a:lnSpc>
            <a:spcBef>
              <a:spcPct val="0"/>
            </a:spcBef>
            <a:spcAft>
              <a:spcPct val="35000"/>
            </a:spcAft>
            <a:buNone/>
          </a:pPr>
          <a:r>
            <a:rPr lang="en-US" sz="1700" kern="1200"/>
            <a:t>Agricultural / Commercial Rates</a:t>
          </a:r>
        </a:p>
      </dsp:txBody>
      <dsp:txXfrm>
        <a:off x="575978" y="34747"/>
        <a:ext cx="7671734" cy="452844"/>
      </dsp:txXfrm>
    </dsp:sp>
    <dsp:sp modelId="{94640B53-BE50-4356-BE94-C167380AFA67}">
      <dsp:nvSpPr>
        <dsp:cNvPr id="0" name=""/>
        <dsp:cNvSpPr/>
      </dsp:nvSpPr>
      <dsp:spPr>
        <a:xfrm>
          <a:off x="0" y="2290715"/>
          <a:ext cx="11029615" cy="9639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21" tIns="354076" rIns="856021"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chemeClr val="tx2"/>
              </a:solidFill>
            </a:rPr>
            <a:t>Feedback that the estimated number of domestic groundwater use may be low.</a:t>
          </a:r>
        </a:p>
        <a:p>
          <a:pPr marL="171450" lvl="1" indent="-171450" algn="l" defTabSz="755650">
            <a:lnSpc>
              <a:spcPct val="90000"/>
            </a:lnSpc>
            <a:spcBef>
              <a:spcPct val="0"/>
            </a:spcBef>
            <a:spcAft>
              <a:spcPct val="15000"/>
            </a:spcAft>
            <a:buChar char="•"/>
          </a:pPr>
          <a:r>
            <a:rPr lang="en-US" sz="1700" kern="1200" dirty="0">
              <a:solidFill>
                <a:schemeClr val="accent2"/>
              </a:solidFill>
              <a:sym typeface="Wingdings" panose="05000000000000000000" pitchFamily="2" charset="2"/>
            </a:rPr>
            <a:t></a:t>
          </a:r>
          <a:r>
            <a:rPr lang="en-US" sz="1700" kern="1200" dirty="0">
              <a:solidFill>
                <a:schemeClr val="tx2"/>
              </a:solidFill>
              <a:sym typeface="Wingdings" panose="05000000000000000000" pitchFamily="2" charset="2"/>
            </a:rPr>
            <a:t> </a:t>
          </a:r>
          <a:r>
            <a:rPr lang="en-US" sz="1700" kern="1200" dirty="0">
              <a:solidFill>
                <a:schemeClr val="tx1"/>
              </a:solidFill>
              <a:sym typeface="Wingdings" panose="05000000000000000000" pitchFamily="2" charset="2"/>
            </a:rPr>
            <a:t>SCI Team working to refine analysis of domestic extractors.</a:t>
          </a:r>
          <a:endParaRPr lang="en-US" sz="1700" kern="1200" dirty="0">
            <a:solidFill>
              <a:schemeClr val="tx1"/>
            </a:solidFill>
          </a:endParaRPr>
        </a:p>
      </dsp:txBody>
      <dsp:txXfrm>
        <a:off x="0" y="2290715"/>
        <a:ext cx="11029615" cy="963900"/>
      </dsp:txXfrm>
    </dsp:sp>
    <dsp:sp modelId="{CBD8E94F-9DE9-4EB4-B277-9CA678E7C5A7}">
      <dsp:nvSpPr>
        <dsp:cNvPr id="0" name=""/>
        <dsp:cNvSpPr/>
      </dsp:nvSpPr>
      <dsp:spPr>
        <a:xfrm>
          <a:off x="551480" y="2039795"/>
          <a:ext cx="7720730" cy="501840"/>
        </a:xfrm>
        <a:prstGeom prst="roundRect">
          <a:avLst/>
        </a:prstGeom>
        <a:solidFill>
          <a:schemeClr val="accent1">
            <a:hueOff val="0"/>
            <a:satOff val="0"/>
            <a:lumOff val="0"/>
            <a:alphaOff val="0"/>
          </a:schemeClr>
        </a:solidFill>
        <a:ln w="22225"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25" tIns="0" rIns="291825" bIns="0" numCol="1" spcCol="1270" anchor="ctr" anchorCtr="0">
          <a:noAutofit/>
        </a:bodyPr>
        <a:lstStyle/>
        <a:p>
          <a:pPr marL="0" lvl="0" indent="0" algn="l" defTabSz="755650">
            <a:lnSpc>
              <a:spcPct val="90000"/>
            </a:lnSpc>
            <a:spcBef>
              <a:spcPct val="0"/>
            </a:spcBef>
            <a:spcAft>
              <a:spcPct val="35000"/>
            </a:spcAft>
            <a:buNone/>
          </a:pPr>
          <a:r>
            <a:rPr lang="en-US" sz="1700" kern="1200" dirty="0">
              <a:solidFill>
                <a:schemeClr val="bg1"/>
              </a:solidFill>
            </a:rPr>
            <a:t>Domestic Groundwater Users</a:t>
          </a:r>
        </a:p>
      </dsp:txBody>
      <dsp:txXfrm>
        <a:off x="575978" y="2064293"/>
        <a:ext cx="7671734" cy="452844"/>
      </dsp:txXfrm>
    </dsp:sp>
    <dsp:sp modelId="{8B085168-6560-4DBF-97E4-C0C46732CDE7}">
      <dsp:nvSpPr>
        <dsp:cNvPr id="0" name=""/>
        <dsp:cNvSpPr/>
      </dsp:nvSpPr>
      <dsp:spPr>
        <a:xfrm>
          <a:off x="0" y="3572807"/>
          <a:ext cx="11029615" cy="9639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21" tIns="354076" rIns="856021" bIns="120904" numCol="1" spcCol="1270" anchor="t" anchorCtr="0">
          <a:noAutofit/>
        </a:bodyPr>
        <a:lstStyle/>
        <a:p>
          <a:pPr marL="171450" lvl="1" indent="-171450" algn="l" defTabSz="755650">
            <a:lnSpc>
              <a:spcPct val="90000"/>
            </a:lnSpc>
            <a:spcBef>
              <a:spcPct val="0"/>
            </a:spcBef>
            <a:spcAft>
              <a:spcPct val="15000"/>
            </a:spcAft>
            <a:buChar char="•"/>
          </a:pPr>
          <a:r>
            <a:rPr lang="en-US" sz="1700" strike="sngStrike" kern="1200" dirty="0">
              <a:solidFill>
                <a:srgbClr val="0070C0"/>
              </a:solidFill>
            </a:rPr>
            <a:t>Feedback that we need to clarify / determine how we will use ET data to inform fees.</a:t>
          </a:r>
        </a:p>
        <a:p>
          <a:pPr marL="171450" lvl="1" indent="-171450" algn="l" defTabSz="755650">
            <a:lnSpc>
              <a:spcPct val="90000"/>
            </a:lnSpc>
            <a:spcBef>
              <a:spcPct val="0"/>
            </a:spcBef>
            <a:spcAft>
              <a:spcPct val="15000"/>
            </a:spcAft>
            <a:buChar char="•"/>
          </a:pPr>
          <a:r>
            <a:rPr lang="en-US" sz="1700" strike="sngStrike" kern="1200" dirty="0">
              <a:solidFill>
                <a:srgbClr val="0070C0"/>
              </a:solidFill>
              <a:sym typeface="Wingdings" panose="05000000000000000000" pitchFamily="2" charset="2"/>
            </a:rPr>
            <a:t> </a:t>
          </a:r>
          <a:r>
            <a:rPr lang="en-US" sz="1700" strike="sngStrike" kern="1200" dirty="0">
              <a:solidFill>
                <a:srgbClr val="0070C0"/>
              </a:solidFill>
            </a:rPr>
            <a:t> Key considerations to be presented.</a:t>
          </a:r>
        </a:p>
      </dsp:txBody>
      <dsp:txXfrm>
        <a:off x="0" y="3572807"/>
        <a:ext cx="11029615" cy="963900"/>
      </dsp:txXfrm>
    </dsp:sp>
    <dsp:sp modelId="{001B7183-A219-459B-AD50-BB1D12C22980}">
      <dsp:nvSpPr>
        <dsp:cNvPr id="0" name=""/>
        <dsp:cNvSpPr/>
      </dsp:nvSpPr>
      <dsp:spPr>
        <a:xfrm>
          <a:off x="551480" y="3346414"/>
          <a:ext cx="7720730" cy="501840"/>
        </a:xfrm>
        <a:prstGeom prst="roundRect">
          <a:avLst/>
        </a:prstGeom>
        <a:solidFill>
          <a:schemeClr val="accent1">
            <a:hueOff val="0"/>
            <a:satOff val="0"/>
            <a:lumOff val="0"/>
            <a:alphaOff val="0"/>
          </a:schemeClr>
        </a:solidFill>
        <a:ln w="22225"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25" tIns="0" rIns="291825" bIns="0" numCol="1" spcCol="1270" anchor="ctr" anchorCtr="0">
          <a:noAutofit/>
        </a:bodyPr>
        <a:lstStyle/>
        <a:p>
          <a:pPr marL="0" lvl="0" indent="0" algn="l" defTabSz="755650">
            <a:lnSpc>
              <a:spcPct val="90000"/>
            </a:lnSpc>
            <a:spcBef>
              <a:spcPct val="0"/>
            </a:spcBef>
            <a:spcAft>
              <a:spcPct val="35000"/>
            </a:spcAft>
            <a:buNone/>
          </a:pPr>
          <a:r>
            <a:rPr lang="en-US" sz="1700" strike="sngStrike" kern="1200" dirty="0">
              <a:solidFill>
                <a:srgbClr val="0070C0"/>
              </a:solidFill>
            </a:rPr>
            <a:t>Evapotranspiration</a:t>
          </a:r>
        </a:p>
      </dsp:txBody>
      <dsp:txXfrm>
        <a:off x="575978" y="3370912"/>
        <a:ext cx="7671734"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135A8-C4B3-4E7A-A1F8-965F6DF2A366}">
      <dsp:nvSpPr>
        <dsp:cNvPr id="0" name=""/>
        <dsp:cNvSpPr/>
      </dsp:nvSpPr>
      <dsp:spPr>
        <a:xfrm>
          <a:off x="0" y="353596"/>
          <a:ext cx="11029615" cy="826875"/>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21" tIns="312420" rIns="856021"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solidFill>
                <a:schemeClr val="tx2"/>
              </a:solidFill>
            </a:rPr>
            <a:t>Budget as presented to the PBCC in September – but modified to include a more accurate projection of the costs of the Blended Water Supply Program (full implementation budget).</a:t>
          </a:r>
        </a:p>
      </dsp:txBody>
      <dsp:txXfrm>
        <a:off x="0" y="353596"/>
        <a:ext cx="11029615" cy="826875"/>
      </dsp:txXfrm>
    </dsp:sp>
    <dsp:sp modelId="{96981CE2-AC0C-4CBC-8341-E1712CB37C6A}">
      <dsp:nvSpPr>
        <dsp:cNvPr id="0" name=""/>
        <dsp:cNvSpPr/>
      </dsp:nvSpPr>
      <dsp:spPr>
        <a:xfrm>
          <a:off x="551480" y="99067"/>
          <a:ext cx="7720730" cy="442800"/>
        </a:xfrm>
        <a:prstGeom prst="roundRect">
          <a:avLst/>
        </a:prstGeom>
        <a:solidFill>
          <a:schemeClr val="accent1">
            <a:hueOff val="0"/>
            <a:satOff val="0"/>
            <a:lumOff val="0"/>
            <a:alphaOff val="0"/>
          </a:schemeClr>
        </a:solidFill>
        <a:ln w="22225"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25" tIns="0" rIns="291825" bIns="0" numCol="1" spcCol="1270" anchor="ctr" anchorCtr="0">
          <a:noAutofit/>
        </a:bodyPr>
        <a:lstStyle/>
        <a:p>
          <a:pPr marL="0" lvl="0" indent="0" algn="l" defTabSz="666750">
            <a:lnSpc>
              <a:spcPct val="90000"/>
            </a:lnSpc>
            <a:spcBef>
              <a:spcPct val="0"/>
            </a:spcBef>
            <a:spcAft>
              <a:spcPct val="35000"/>
            </a:spcAft>
            <a:buNone/>
          </a:pPr>
          <a:r>
            <a:rPr lang="en-US" sz="1500" kern="1200" dirty="0"/>
            <a:t>1. Full Implementation</a:t>
          </a:r>
        </a:p>
      </dsp:txBody>
      <dsp:txXfrm>
        <a:off x="573096" y="120683"/>
        <a:ext cx="7677498" cy="399568"/>
      </dsp:txXfrm>
    </dsp:sp>
    <dsp:sp modelId="{081F1E71-FAD2-49C7-8326-0FCCE5C239C6}">
      <dsp:nvSpPr>
        <dsp:cNvPr id="0" name=""/>
        <dsp:cNvSpPr/>
      </dsp:nvSpPr>
      <dsp:spPr>
        <a:xfrm>
          <a:off x="0" y="1449743"/>
          <a:ext cx="11029615" cy="626062"/>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21" tIns="312420" rIns="856021"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solidFill>
                <a:schemeClr val="tx2"/>
              </a:solidFill>
            </a:rPr>
            <a:t>Budget with State Water Project Supply Program removed.</a:t>
          </a:r>
        </a:p>
      </dsp:txBody>
      <dsp:txXfrm>
        <a:off x="0" y="1449743"/>
        <a:ext cx="11029615" cy="626062"/>
      </dsp:txXfrm>
    </dsp:sp>
    <dsp:sp modelId="{A9F97D1A-E23E-4199-87A8-231FEC5B88E7}">
      <dsp:nvSpPr>
        <dsp:cNvPr id="0" name=""/>
        <dsp:cNvSpPr/>
      </dsp:nvSpPr>
      <dsp:spPr>
        <a:xfrm>
          <a:off x="551480" y="1228343"/>
          <a:ext cx="7720730" cy="442800"/>
        </a:xfrm>
        <a:prstGeom prst="roundRect">
          <a:avLst/>
        </a:prstGeom>
        <a:solidFill>
          <a:schemeClr val="accent1">
            <a:hueOff val="0"/>
            <a:satOff val="0"/>
            <a:lumOff val="0"/>
            <a:alphaOff val="0"/>
          </a:schemeClr>
        </a:solidFill>
        <a:ln w="22225"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25" tIns="0" rIns="291825" bIns="0" numCol="1" spcCol="1270" anchor="ctr" anchorCtr="0">
          <a:noAutofit/>
        </a:bodyPr>
        <a:lstStyle/>
        <a:p>
          <a:pPr marL="0" lvl="0" indent="0" algn="l" defTabSz="666750">
            <a:lnSpc>
              <a:spcPct val="90000"/>
            </a:lnSpc>
            <a:spcBef>
              <a:spcPct val="0"/>
            </a:spcBef>
            <a:spcAft>
              <a:spcPct val="35000"/>
            </a:spcAft>
            <a:buNone/>
          </a:pPr>
          <a:r>
            <a:rPr lang="en-US" sz="1500" kern="1200" dirty="0"/>
            <a:t>2. Reduced Project Cost Budget A</a:t>
          </a:r>
        </a:p>
      </dsp:txBody>
      <dsp:txXfrm>
        <a:off x="573096" y="1249959"/>
        <a:ext cx="7677498" cy="399568"/>
      </dsp:txXfrm>
    </dsp:sp>
    <dsp:sp modelId="{75873EBA-D6D1-40FE-A040-8856252166C4}">
      <dsp:nvSpPr>
        <dsp:cNvPr id="0" name=""/>
        <dsp:cNvSpPr/>
      </dsp:nvSpPr>
      <dsp:spPr>
        <a:xfrm>
          <a:off x="0" y="2378205"/>
          <a:ext cx="11029615" cy="626062"/>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21" tIns="312420" rIns="856021"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solidFill>
                <a:schemeClr val="tx2"/>
              </a:solidFill>
            </a:rPr>
            <a:t>Budget with both Alternative Water Supply Projects removed (SWP and Blended Water Supply Programs).</a:t>
          </a:r>
        </a:p>
      </dsp:txBody>
      <dsp:txXfrm>
        <a:off x="0" y="2378205"/>
        <a:ext cx="11029615" cy="626062"/>
      </dsp:txXfrm>
    </dsp:sp>
    <dsp:sp modelId="{48432241-67EB-4950-B465-C9C2EF67D162}">
      <dsp:nvSpPr>
        <dsp:cNvPr id="0" name=""/>
        <dsp:cNvSpPr/>
      </dsp:nvSpPr>
      <dsp:spPr>
        <a:xfrm>
          <a:off x="551480" y="2156805"/>
          <a:ext cx="7720730" cy="442800"/>
        </a:xfrm>
        <a:prstGeom prst="roundRect">
          <a:avLst/>
        </a:prstGeom>
        <a:solidFill>
          <a:schemeClr val="accent1">
            <a:hueOff val="0"/>
            <a:satOff val="0"/>
            <a:lumOff val="0"/>
            <a:alphaOff val="0"/>
          </a:schemeClr>
        </a:solidFill>
        <a:ln w="22225"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25" tIns="0" rIns="291825" bIns="0" numCol="1" spcCol="1270" anchor="ctr" anchorCtr="0">
          <a:noAutofit/>
        </a:bodyPr>
        <a:lstStyle/>
        <a:p>
          <a:pPr marL="0" lvl="0" indent="0" algn="l" defTabSz="666750">
            <a:lnSpc>
              <a:spcPct val="90000"/>
            </a:lnSpc>
            <a:spcBef>
              <a:spcPct val="0"/>
            </a:spcBef>
            <a:spcAft>
              <a:spcPct val="35000"/>
            </a:spcAft>
            <a:buNone/>
          </a:pPr>
          <a:r>
            <a:rPr lang="en-US" sz="1500" kern="1200" dirty="0"/>
            <a:t>3. Reduced Project Cost Budget B</a:t>
          </a:r>
        </a:p>
      </dsp:txBody>
      <dsp:txXfrm>
        <a:off x="573096" y="2178421"/>
        <a:ext cx="7677498" cy="399568"/>
      </dsp:txXfrm>
    </dsp:sp>
    <dsp:sp modelId="{CD192107-BC1B-4225-B4CE-CAE0C585E3BD}">
      <dsp:nvSpPr>
        <dsp:cNvPr id="0" name=""/>
        <dsp:cNvSpPr/>
      </dsp:nvSpPr>
      <dsp:spPr>
        <a:xfrm>
          <a:off x="0" y="3306668"/>
          <a:ext cx="11029615" cy="626062"/>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21" tIns="312420" rIns="856021"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solidFill>
                <a:schemeClr val="tx2"/>
              </a:solidFill>
            </a:rPr>
            <a:t>Budget with all Projects and Management Actions removed (administrative and SGMA-required costs only).</a:t>
          </a:r>
        </a:p>
      </dsp:txBody>
      <dsp:txXfrm>
        <a:off x="0" y="3306668"/>
        <a:ext cx="11029615" cy="626062"/>
      </dsp:txXfrm>
    </dsp:sp>
    <dsp:sp modelId="{8AF7B44C-DAA0-4838-96D6-592867A875B0}">
      <dsp:nvSpPr>
        <dsp:cNvPr id="0" name=""/>
        <dsp:cNvSpPr/>
      </dsp:nvSpPr>
      <dsp:spPr>
        <a:xfrm>
          <a:off x="551480" y="3085268"/>
          <a:ext cx="7720730" cy="442800"/>
        </a:xfrm>
        <a:prstGeom prst="roundRect">
          <a:avLst/>
        </a:prstGeom>
        <a:solidFill>
          <a:schemeClr val="accent1">
            <a:hueOff val="0"/>
            <a:satOff val="0"/>
            <a:lumOff val="0"/>
            <a:alphaOff val="0"/>
          </a:schemeClr>
        </a:solidFill>
        <a:ln w="22225"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25" tIns="0" rIns="291825" bIns="0" numCol="1" spcCol="1270" anchor="ctr" anchorCtr="0">
          <a:noAutofit/>
        </a:bodyPr>
        <a:lstStyle/>
        <a:p>
          <a:pPr marL="0" lvl="0" indent="0" algn="l" defTabSz="666750">
            <a:lnSpc>
              <a:spcPct val="90000"/>
            </a:lnSpc>
            <a:spcBef>
              <a:spcPct val="0"/>
            </a:spcBef>
            <a:spcAft>
              <a:spcPct val="35000"/>
            </a:spcAft>
            <a:buNone/>
          </a:pPr>
          <a:r>
            <a:rPr lang="en-US" sz="1500" kern="1200" dirty="0"/>
            <a:t>4. Program Administration Only</a:t>
          </a:r>
        </a:p>
      </dsp:txBody>
      <dsp:txXfrm>
        <a:off x="573096" y="3106884"/>
        <a:ext cx="7677498" cy="399568"/>
      </dsp:txXfrm>
    </dsp:sp>
    <dsp:sp modelId="{4C6C3E8E-042B-4A2B-9BBA-6815F177163D}">
      <dsp:nvSpPr>
        <dsp:cNvPr id="0" name=""/>
        <dsp:cNvSpPr/>
      </dsp:nvSpPr>
      <dsp:spPr>
        <a:xfrm>
          <a:off x="0" y="4235130"/>
          <a:ext cx="11029615" cy="626062"/>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6021" tIns="312420" rIns="856021"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solidFill>
                <a:schemeClr val="tx2"/>
              </a:solidFill>
            </a:rPr>
            <a:t>Reworked Budget.</a:t>
          </a:r>
        </a:p>
      </dsp:txBody>
      <dsp:txXfrm>
        <a:off x="0" y="4235130"/>
        <a:ext cx="11029615" cy="626062"/>
      </dsp:txXfrm>
    </dsp:sp>
    <dsp:sp modelId="{666B038A-A2D4-4BCA-82B3-F4920B2E3375}">
      <dsp:nvSpPr>
        <dsp:cNvPr id="0" name=""/>
        <dsp:cNvSpPr/>
      </dsp:nvSpPr>
      <dsp:spPr>
        <a:xfrm>
          <a:off x="551480" y="4013730"/>
          <a:ext cx="7720730" cy="442800"/>
        </a:xfrm>
        <a:prstGeom prst="roundRect">
          <a:avLst/>
        </a:prstGeom>
        <a:solidFill>
          <a:schemeClr val="accent1">
            <a:hueOff val="0"/>
            <a:satOff val="0"/>
            <a:lumOff val="0"/>
            <a:alphaOff val="0"/>
          </a:schemeClr>
        </a:solidFill>
        <a:ln w="22225" cap="rnd"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825" tIns="0" rIns="291825" bIns="0"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bg1"/>
              </a:solidFill>
            </a:rPr>
            <a:t>5. Alternative Budget Approach</a:t>
          </a:r>
        </a:p>
      </dsp:txBody>
      <dsp:txXfrm>
        <a:off x="573096" y="4035346"/>
        <a:ext cx="7677498" cy="3995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04284-1F7C-4D58-BC79-8C2DEE7E9FAF}">
      <dsp:nvSpPr>
        <dsp:cNvPr id="0" name=""/>
        <dsp:cNvSpPr/>
      </dsp:nvSpPr>
      <dsp:spPr>
        <a:xfrm>
          <a:off x="0" y="2476501"/>
          <a:ext cx="11887200" cy="428624"/>
        </a:xfrm>
        <a:prstGeom prst="homePlate">
          <a:avLst/>
        </a:prstGeom>
        <a:gradFill rotWithShape="0">
          <a:gsLst>
            <a:gs pos="0">
              <a:schemeClr val="bg1">
                <a:lumMod val="95000"/>
              </a:schemeClr>
            </a:gs>
            <a:gs pos="100000">
              <a:schemeClr val="bg1">
                <a:lumMod val="85000"/>
              </a:schemeClr>
            </a:gs>
          </a:gsLst>
          <a:lin ang="1200000" scaled="0"/>
        </a:gradFill>
        <a:ln w="12700" cap="flat" cmpd="sng" algn="ctr">
          <a:noFill/>
          <a:prstDash val="solid"/>
          <a:miter lim="800000"/>
          <a:tailEnd type="arrow" w="sm" len="sm"/>
        </a:ln>
        <a:effectLst/>
      </dsp:spPr>
      <dsp:style>
        <a:lnRef idx="2">
          <a:scrgbClr r="0" g="0" b="0"/>
        </a:lnRef>
        <a:fillRef idx="1">
          <a:scrgbClr r="0" g="0" b="0"/>
        </a:fillRef>
        <a:effectRef idx="0">
          <a:scrgbClr r="0" g="0" b="0"/>
        </a:effectRef>
        <a:fontRef idx="minor"/>
      </dsp:style>
    </dsp:sp>
    <dsp:sp modelId="{19EF924A-339B-436A-9151-9C7B0B0377B9}">
      <dsp:nvSpPr>
        <dsp:cNvPr id="0" name=""/>
        <dsp:cNvSpPr/>
      </dsp:nvSpPr>
      <dsp:spPr>
        <a:xfrm rot="8100000">
          <a:off x="82258" y="640042"/>
          <a:ext cx="355928" cy="355928"/>
        </a:xfrm>
        <a:prstGeom prst="teardrop">
          <a:avLst>
            <a:gd name="adj" fmla="val 115000"/>
          </a:avLst>
        </a:prstGeom>
        <a:solidFill>
          <a:schemeClr val="accent1">
            <a:hueOff val="0"/>
            <a:satOff val="0"/>
            <a:lumOff val="0"/>
            <a:alphaOff val="0"/>
          </a:schemeClr>
        </a:solid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46B4BA4-33F0-43CE-A60E-B95E195AD5A9}">
      <dsp:nvSpPr>
        <dsp:cNvPr id="0" name=""/>
        <dsp:cNvSpPr/>
      </dsp:nvSpPr>
      <dsp:spPr>
        <a:xfrm>
          <a:off x="121799" y="679583"/>
          <a:ext cx="276847" cy="276847"/>
        </a:xfrm>
        <a:prstGeom prst="donu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782CF5D-A585-4990-846A-5EDBD19A9BDB}">
      <dsp:nvSpPr>
        <dsp:cNvPr id="0" name=""/>
        <dsp:cNvSpPr/>
      </dsp:nvSpPr>
      <dsp:spPr>
        <a:xfrm>
          <a:off x="511902" y="951940"/>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9850" rIns="69850" bIns="104775" numCol="1" spcCol="1270" anchor="t" anchorCtr="0">
          <a:noAutofit/>
        </a:bodyPr>
        <a:lstStyle/>
        <a:p>
          <a:pPr marL="0" lvl="0" indent="0" algn="l" defTabSz="488950">
            <a:lnSpc>
              <a:spcPct val="90000"/>
            </a:lnSpc>
            <a:spcBef>
              <a:spcPct val="0"/>
            </a:spcBef>
            <a:spcAft>
              <a:spcPct val="35000"/>
            </a:spcAft>
            <a:buNone/>
          </a:pPr>
          <a:r>
            <a:rPr lang="en-US" sz="1100" kern="1200" dirty="0"/>
            <a:t>Budget and cost apportionment refined based on staff feedback.</a:t>
          </a:r>
        </a:p>
      </dsp:txBody>
      <dsp:txXfrm>
        <a:off x="511902" y="951940"/>
        <a:ext cx="1482003" cy="1592961"/>
      </dsp:txXfrm>
    </dsp:sp>
    <dsp:sp modelId="{85C50C56-6DC8-4C47-8DBC-4FD6B1554AA4}">
      <dsp:nvSpPr>
        <dsp:cNvPr id="0" name=""/>
        <dsp:cNvSpPr/>
      </dsp:nvSpPr>
      <dsp:spPr>
        <a:xfrm>
          <a:off x="511902" y="392251"/>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November 2024</a:t>
          </a:r>
          <a:endParaRPr lang="en-US" sz="1050" kern="1200" dirty="0">
            <a:solidFill>
              <a:schemeClr val="tx1">
                <a:lumMod val="65000"/>
                <a:lumOff val="35000"/>
              </a:schemeClr>
            </a:solidFill>
          </a:endParaRPr>
        </a:p>
      </dsp:txBody>
      <dsp:txXfrm>
        <a:off x="511902" y="392251"/>
        <a:ext cx="1482003" cy="559689"/>
      </dsp:txXfrm>
    </dsp:sp>
    <dsp:sp modelId="{4F322B1B-F357-4BCD-BF34-8A0D705A1CE7}">
      <dsp:nvSpPr>
        <dsp:cNvPr id="0" name=""/>
        <dsp:cNvSpPr/>
      </dsp:nvSpPr>
      <dsp:spPr>
        <a:xfrm>
          <a:off x="260223" y="1097851"/>
          <a:ext cx="0" cy="1592961"/>
        </a:xfrm>
        <a:prstGeom prst="line">
          <a:avLst/>
        </a:prstGeom>
        <a:noFill/>
        <a:ln w="3175" cap="flat" cmpd="sng" algn="ctr">
          <a:solidFill>
            <a:schemeClr val="bg1">
              <a:lumMod val="85000"/>
            </a:schemeClr>
          </a:solidFill>
          <a:prstDash val="solid"/>
          <a:miter lim="800000"/>
        </a:ln>
        <a:effectLst/>
      </dsp:spPr>
      <dsp:style>
        <a:lnRef idx="1">
          <a:scrgbClr r="0" g="0" b="0"/>
        </a:lnRef>
        <a:fillRef idx="0">
          <a:scrgbClr r="0" g="0" b="0"/>
        </a:fillRef>
        <a:effectRef idx="0">
          <a:scrgbClr r="0" g="0" b="0"/>
        </a:effectRef>
        <a:fontRef idx="minor"/>
      </dsp:style>
    </dsp:sp>
    <dsp:sp modelId="{9F727168-E825-43C1-AF50-41E115F59C0C}">
      <dsp:nvSpPr>
        <dsp:cNvPr id="0" name=""/>
        <dsp:cNvSpPr/>
      </dsp:nvSpPr>
      <dsp:spPr>
        <a:xfrm>
          <a:off x="243085" y="2640440"/>
          <a:ext cx="90604" cy="100744"/>
        </a:xfrm>
        <a:prstGeom prst="ellipse">
          <a:avLst/>
        </a:prstGeom>
        <a:solidFill>
          <a:schemeClr val="accent1"/>
        </a:solidFill>
        <a:ln w="63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ABB20DF-50DA-4982-9C44-1FB9F3C3044F}">
      <dsp:nvSpPr>
        <dsp:cNvPr id="0" name=""/>
        <dsp:cNvSpPr/>
      </dsp:nvSpPr>
      <dsp:spPr>
        <a:xfrm rot="18900000">
          <a:off x="1070733" y="4385654"/>
          <a:ext cx="355928" cy="355928"/>
        </a:xfrm>
        <a:prstGeom prst="teardrop">
          <a:avLst>
            <a:gd name="adj" fmla="val 115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41D449-2C3A-4529-A7C4-0E5493D2DEC8}">
      <dsp:nvSpPr>
        <dsp:cNvPr id="0" name=""/>
        <dsp:cNvSpPr/>
      </dsp:nvSpPr>
      <dsp:spPr>
        <a:xfrm>
          <a:off x="1110274" y="4425195"/>
          <a:ext cx="276847" cy="27684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39D0BB3-FA10-4105-8FE7-200B049C2BBB}">
      <dsp:nvSpPr>
        <dsp:cNvPr id="0" name=""/>
        <dsp:cNvSpPr/>
      </dsp:nvSpPr>
      <dsp:spPr>
        <a:xfrm>
          <a:off x="1500377" y="3037663"/>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4775" rIns="0" bIns="69850" numCol="1" spcCol="1270" anchor="b" anchorCtr="0">
          <a:noAutofit/>
        </a:bodyPr>
        <a:lstStyle/>
        <a:p>
          <a:pPr marL="0" lvl="0" indent="0" algn="l" defTabSz="488950">
            <a:lnSpc>
              <a:spcPct val="90000"/>
            </a:lnSpc>
            <a:spcBef>
              <a:spcPct val="0"/>
            </a:spcBef>
            <a:spcAft>
              <a:spcPct val="35000"/>
            </a:spcAft>
            <a:buNone/>
          </a:pPr>
          <a:r>
            <a:rPr lang="en-US" sz="1100" kern="1200" dirty="0"/>
            <a:t>Refined option(s) presented at PBCC Meeting.</a:t>
          </a:r>
        </a:p>
      </dsp:txBody>
      <dsp:txXfrm>
        <a:off x="1500377" y="3037663"/>
        <a:ext cx="1482003" cy="1592961"/>
      </dsp:txXfrm>
    </dsp:sp>
    <dsp:sp modelId="{DF4CBA96-4AB5-4478-8732-49DA98FCFD33}">
      <dsp:nvSpPr>
        <dsp:cNvPr id="0" name=""/>
        <dsp:cNvSpPr/>
      </dsp:nvSpPr>
      <dsp:spPr>
        <a:xfrm>
          <a:off x="1500377" y="4630624"/>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November 20, 2024</a:t>
          </a:r>
        </a:p>
      </dsp:txBody>
      <dsp:txXfrm>
        <a:off x="1500377" y="4630624"/>
        <a:ext cx="1482003" cy="559689"/>
      </dsp:txXfrm>
    </dsp:sp>
    <dsp:sp modelId="{FD4EDD45-CAED-4D71-B801-8EA44C7068E4}">
      <dsp:nvSpPr>
        <dsp:cNvPr id="0" name=""/>
        <dsp:cNvSpPr/>
      </dsp:nvSpPr>
      <dsp:spPr>
        <a:xfrm>
          <a:off x="1248698"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222CDF6-217A-4BCD-B933-41F1534BF59B}">
      <dsp:nvSpPr>
        <dsp:cNvPr id="0" name=""/>
        <dsp:cNvSpPr/>
      </dsp:nvSpPr>
      <dsp:spPr>
        <a:xfrm>
          <a:off x="1231560" y="2640440"/>
          <a:ext cx="90604"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043CB0-BE8B-4A02-94B3-F93EAE123307}">
      <dsp:nvSpPr>
        <dsp:cNvPr id="0" name=""/>
        <dsp:cNvSpPr/>
      </dsp:nvSpPr>
      <dsp:spPr>
        <a:xfrm rot="8100000">
          <a:off x="2059208" y="640042"/>
          <a:ext cx="355928" cy="355928"/>
        </a:xfrm>
        <a:prstGeom prst="teardrop">
          <a:avLst>
            <a:gd name="adj" fmla="val 115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F931D9-02C9-4C35-81CB-D24B2680B2EF}">
      <dsp:nvSpPr>
        <dsp:cNvPr id="0" name=""/>
        <dsp:cNvSpPr/>
      </dsp:nvSpPr>
      <dsp:spPr>
        <a:xfrm>
          <a:off x="2098749" y="679583"/>
          <a:ext cx="276847" cy="27684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83DE810-218F-4261-9EC2-159BBC852C1B}">
      <dsp:nvSpPr>
        <dsp:cNvPr id="0" name=""/>
        <dsp:cNvSpPr/>
      </dsp:nvSpPr>
      <dsp:spPr>
        <a:xfrm>
          <a:off x="2488852" y="951940"/>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9850" rIns="69850" bIns="104775" numCol="1" spcCol="1270" anchor="t" anchorCtr="0">
          <a:noAutofit/>
        </a:bodyPr>
        <a:lstStyle/>
        <a:p>
          <a:pPr marL="0" lvl="0" indent="0" algn="l" defTabSz="488950">
            <a:lnSpc>
              <a:spcPct val="90000"/>
            </a:lnSpc>
            <a:spcBef>
              <a:spcPct val="0"/>
            </a:spcBef>
            <a:spcAft>
              <a:spcPct val="35000"/>
            </a:spcAft>
            <a:buNone/>
          </a:pPr>
          <a:r>
            <a:rPr lang="en-US" sz="1100" kern="1200" dirty="0"/>
            <a:t>Approach refined based on PBCC feedback.</a:t>
          </a:r>
        </a:p>
      </dsp:txBody>
      <dsp:txXfrm>
        <a:off x="2488852" y="951940"/>
        <a:ext cx="1482003" cy="1592961"/>
      </dsp:txXfrm>
    </dsp:sp>
    <dsp:sp modelId="{852BC526-A010-49D7-B388-1B9171E49AA8}">
      <dsp:nvSpPr>
        <dsp:cNvPr id="0" name=""/>
        <dsp:cNvSpPr/>
      </dsp:nvSpPr>
      <dsp:spPr>
        <a:xfrm>
          <a:off x="2488852" y="392251"/>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December 2024</a:t>
          </a:r>
        </a:p>
      </dsp:txBody>
      <dsp:txXfrm>
        <a:off x="2488852" y="392251"/>
        <a:ext cx="1482003" cy="559689"/>
      </dsp:txXfrm>
    </dsp:sp>
    <dsp:sp modelId="{A9D38051-F0E7-4C53-BF2A-CA46677CD191}">
      <dsp:nvSpPr>
        <dsp:cNvPr id="0" name=""/>
        <dsp:cNvSpPr/>
      </dsp:nvSpPr>
      <dsp:spPr>
        <a:xfrm>
          <a:off x="2237173" y="1097851"/>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2E98CEBB-3E65-43D4-A9BC-86925258A443}">
      <dsp:nvSpPr>
        <dsp:cNvPr id="0" name=""/>
        <dsp:cNvSpPr/>
      </dsp:nvSpPr>
      <dsp:spPr>
        <a:xfrm>
          <a:off x="2220035" y="2640440"/>
          <a:ext cx="90604"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4F974A-5834-4569-AC1E-1FB5F2DD60BE}">
      <dsp:nvSpPr>
        <dsp:cNvPr id="0" name=""/>
        <dsp:cNvSpPr/>
      </dsp:nvSpPr>
      <dsp:spPr>
        <a:xfrm rot="18900000">
          <a:off x="3047683" y="4385654"/>
          <a:ext cx="355928" cy="355928"/>
        </a:xfrm>
        <a:prstGeom prst="teardrop">
          <a:avLst>
            <a:gd name="adj" fmla="val 115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EE5364-E61E-4883-A666-C7C99A1ABADF}">
      <dsp:nvSpPr>
        <dsp:cNvPr id="0" name=""/>
        <dsp:cNvSpPr/>
      </dsp:nvSpPr>
      <dsp:spPr>
        <a:xfrm>
          <a:off x="3087224" y="4425195"/>
          <a:ext cx="276847" cy="27684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876EB9A-4EB7-4BCE-8B5B-296C5B20FE13}">
      <dsp:nvSpPr>
        <dsp:cNvPr id="0" name=""/>
        <dsp:cNvSpPr/>
      </dsp:nvSpPr>
      <dsp:spPr>
        <a:xfrm>
          <a:off x="3477327" y="3037663"/>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4775" rIns="0" bIns="69850" numCol="1" spcCol="1270" anchor="b" anchorCtr="0">
          <a:noAutofit/>
        </a:bodyPr>
        <a:lstStyle/>
        <a:p>
          <a:pPr marL="0" lvl="0" indent="0" algn="l" defTabSz="488950">
            <a:lnSpc>
              <a:spcPct val="90000"/>
            </a:lnSpc>
            <a:spcBef>
              <a:spcPct val="0"/>
            </a:spcBef>
            <a:spcAft>
              <a:spcPct val="35000"/>
            </a:spcAft>
            <a:buNone/>
          </a:pPr>
          <a:r>
            <a:rPr lang="en-US" sz="1100" kern="1200" dirty="0"/>
            <a:t>Potential combined community workshop: GW Fees &amp; GSP Update.</a:t>
          </a:r>
        </a:p>
      </dsp:txBody>
      <dsp:txXfrm>
        <a:off x="3477327" y="3037663"/>
        <a:ext cx="1482003" cy="1592961"/>
      </dsp:txXfrm>
    </dsp:sp>
    <dsp:sp modelId="{3CCDF36C-4264-4EB2-8473-02C3FFA7B99C}">
      <dsp:nvSpPr>
        <dsp:cNvPr id="0" name=""/>
        <dsp:cNvSpPr/>
      </dsp:nvSpPr>
      <dsp:spPr>
        <a:xfrm>
          <a:off x="3477327" y="4630624"/>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December 11, 2024</a:t>
          </a:r>
        </a:p>
      </dsp:txBody>
      <dsp:txXfrm>
        <a:off x="3477327" y="4630624"/>
        <a:ext cx="1482003" cy="559689"/>
      </dsp:txXfrm>
    </dsp:sp>
    <dsp:sp modelId="{D4C6E960-10B1-4F2B-8B88-C2E5CDC520BB}">
      <dsp:nvSpPr>
        <dsp:cNvPr id="0" name=""/>
        <dsp:cNvSpPr/>
      </dsp:nvSpPr>
      <dsp:spPr>
        <a:xfrm>
          <a:off x="3225648"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1274A23-FFFB-4BCD-BB1E-3A4650D6C2F9}">
      <dsp:nvSpPr>
        <dsp:cNvPr id="0" name=""/>
        <dsp:cNvSpPr/>
      </dsp:nvSpPr>
      <dsp:spPr>
        <a:xfrm>
          <a:off x="3208510" y="2640440"/>
          <a:ext cx="90604"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90F6F7-4C10-4A8F-8981-1D82159EE0FB}">
      <dsp:nvSpPr>
        <dsp:cNvPr id="0" name=""/>
        <dsp:cNvSpPr/>
      </dsp:nvSpPr>
      <dsp:spPr>
        <a:xfrm rot="8100000">
          <a:off x="4036158" y="640042"/>
          <a:ext cx="355928" cy="355928"/>
        </a:xfrm>
        <a:prstGeom prst="teardrop">
          <a:avLst>
            <a:gd name="adj" fmla="val 115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97DE0E-C273-4C20-9AA8-8B5AF9EDC299}">
      <dsp:nvSpPr>
        <dsp:cNvPr id="0" name=""/>
        <dsp:cNvSpPr/>
      </dsp:nvSpPr>
      <dsp:spPr>
        <a:xfrm>
          <a:off x="4075699" y="679583"/>
          <a:ext cx="276847" cy="27684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498E74C-5BD8-406A-B2A9-FB32524964B5}">
      <dsp:nvSpPr>
        <dsp:cNvPr id="0" name=""/>
        <dsp:cNvSpPr/>
      </dsp:nvSpPr>
      <dsp:spPr>
        <a:xfrm>
          <a:off x="4465802" y="951940"/>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9850" rIns="69850" bIns="104775" numCol="1" spcCol="1270" anchor="t" anchorCtr="0">
          <a:noAutofit/>
        </a:bodyPr>
        <a:lstStyle/>
        <a:p>
          <a:pPr marL="0" lvl="0" indent="0" algn="l" defTabSz="488950">
            <a:lnSpc>
              <a:spcPct val="90000"/>
            </a:lnSpc>
            <a:spcBef>
              <a:spcPct val="0"/>
            </a:spcBef>
            <a:spcAft>
              <a:spcPct val="35000"/>
            </a:spcAft>
            <a:buNone/>
          </a:pPr>
          <a:r>
            <a:rPr lang="en-US" sz="1100" kern="1200" dirty="0"/>
            <a:t>Grant-funded project efforts completed.</a:t>
          </a:r>
        </a:p>
        <a:p>
          <a:pPr marL="0" lvl="0" indent="0" algn="l" defTabSz="488950">
            <a:lnSpc>
              <a:spcPct val="90000"/>
            </a:lnSpc>
            <a:spcBef>
              <a:spcPct val="0"/>
            </a:spcBef>
            <a:spcAft>
              <a:spcPct val="35000"/>
            </a:spcAft>
            <a:buNone/>
          </a:pPr>
          <a:r>
            <a:rPr lang="en-US" sz="1100" kern="1200" dirty="0"/>
            <a:t>San Luis Obispo County Auditor's Office notified of intent to place new direct charges on tax bill.</a:t>
          </a:r>
        </a:p>
      </dsp:txBody>
      <dsp:txXfrm>
        <a:off x="4465802" y="951940"/>
        <a:ext cx="1482003" cy="1592961"/>
      </dsp:txXfrm>
    </dsp:sp>
    <dsp:sp modelId="{71486F0F-1DF5-4692-9B66-6AC83D7B88EB}">
      <dsp:nvSpPr>
        <dsp:cNvPr id="0" name=""/>
        <dsp:cNvSpPr/>
      </dsp:nvSpPr>
      <dsp:spPr>
        <a:xfrm>
          <a:off x="4465802" y="392251"/>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April 30, 2025</a:t>
          </a:r>
        </a:p>
      </dsp:txBody>
      <dsp:txXfrm>
        <a:off x="4465802" y="392251"/>
        <a:ext cx="1482003" cy="559689"/>
      </dsp:txXfrm>
    </dsp:sp>
    <dsp:sp modelId="{DB067283-B13B-44D5-A469-6B6E8883983B}">
      <dsp:nvSpPr>
        <dsp:cNvPr id="0" name=""/>
        <dsp:cNvSpPr/>
      </dsp:nvSpPr>
      <dsp:spPr>
        <a:xfrm>
          <a:off x="4214123" y="1097851"/>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7EFB5D3-6147-4547-9698-9BAD7BFF6A85}">
      <dsp:nvSpPr>
        <dsp:cNvPr id="0" name=""/>
        <dsp:cNvSpPr/>
      </dsp:nvSpPr>
      <dsp:spPr>
        <a:xfrm>
          <a:off x="4196985" y="2640440"/>
          <a:ext cx="90604"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34951E-77A1-4EAC-8F5A-8E40489506C6}">
      <dsp:nvSpPr>
        <dsp:cNvPr id="0" name=""/>
        <dsp:cNvSpPr/>
      </dsp:nvSpPr>
      <dsp:spPr>
        <a:xfrm rot="18900000">
          <a:off x="5024633" y="4385654"/>
          <a:ext cx="355928" cy="355928"/>
        </a:xfrm>
        <a:prstGeom prst="teardrop">
          <a:avLst>
            <a:gd name="adj" fmla="val 115000"/>
          </a:avLst>
        </a:prstGeom>
        <a:solidFill>
          <a:srgbClr val="00B0F0"/>
        </a:solidFill>
        <a:ln w="22225" cap="rnd"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sp>
    <dsp:sp modelId="{80DB1D98-839B-4784-87D1-CA896AB65CC6}">
      <dsp:nvSpPr>
        <dsp:cNvPr id="0" name=""/>
        <dsp:cNvSpPr/>
      </dsp:nvSpPr>
      <dsp:spPr>
        <a:xfrm>
          <a:off x="5064174" y="4425195"/>
          <a:ext cx="276847" cy="276847"/>
        </a:xfrm>
        <a:prstGeom prst="ellipse">
          <a:avLst/>
        </a:prstGeom>
        <a:solidFill>
          <a:srgbClr val="00B0F0"/>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D24F1F09-67E8-4BC9-95E4-E56345F9AA4F}">
      <dsp:nvSpPr>
        <dsp:cNvPr id="0" name=""/>
        <dsp:cNvSpPr/>
      </dsp:nvSpPr>
      <dsp:spPr>
        <a:xfrm>
          <a:off x="5454277" y="2961445"/>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4775" rIns="0" bIns="69850" numCol="1" spcCol="1270" anchor="b" anchorCtr="0">
          <a:noAutofit/>
        </a:bodyPr>
        <a:lstStyle/>
        <a:p>
          <a:pPr marL="0" lvl="0" indent="0" algn="l" defTabSz="488950">
            <a:lnSpc>
              <a:spcPct val="90000"/>
            </a:lnSpc>
            <a:spcBef>
              <a:spcPct val="0"/>
            </a:spcBef>
            <a:spcAft>
              <a:spcPct val="35000"/>
            </a:spcAft>
            <a:buNone/>
          </a:pPr>
          <a:r>
            <a:rPr lang="en-US" sz="1100" kern="1200" dirty="0"/>
            <a:t>Final opportunity to adopt a rate study in time for placement of charges on 2025-26 tax bills.</a:t>
          </a:r>
        </a:p>
      </dsp:txBody>
      <dsp:txXfrm>
        <a:off x="5454277" y="2961445"/>
        <a:ext cx="1482003" cy="1592961"/>
      </dsp:txXfrm>
    </dsp:sp>
    <dsp:sp modelId="{46F20B27-E481-4C0E-AEEB-59980474A623}">
      <dsp:nvSpPr>
        <dsp:cNvPr id="0" name=""/>
        <dsp:cNvSpPr/>
      </dsp:nvSpPr>
      <dsp:spPr>
        <a:xfrm>
          <a:off x="5454277" y="4554406"/>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May 28, 2025</a:t>
          </a:r>
        </a:p>
      </dsp:txBody>
      <dsp:txXfrm>
        <a:off x="5454277" y="4554406"/>
        <a:ext cx="1482003" cy="559689"/>
      </dsp:txXfrm>
    </dsp:sp>
    <dsp:sp modelId="{038365F2-D5A1-4968-A326-3359C4E78C8D}">
      <dsp:nvSpPr>
        <dsp:cNvPr id="0" name=""/>
        <dsp:cNvSpPr/>
      </dsp:nvSpPr>
      <dsp:spPr>
        <a:xfrm>
          <a:off x="5202598"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4939614C-DD11-4088-90A0-F8CE3FA18E97}">
      <dsp:nvSpPr>
        <dsp:cNvPr id="0" name=""/>
        <dsp:cNvSpPr/>
      </dsp:nvSpPr>
      <dsp:spPr>
        <a:xfrm>
          <a:off x="5185460" y="2640440"/>
          <a:ext cx="90604"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4DE750-7126-45AA-8A19-2FFF83F03ED7}">
      <dsp:nvSpPr>
        <dsp:cNvPr id="0" name=""/>
        <dsp:cNvSpPr/>
      </dsp:nvSpPr>
      <dsp:spPr>
        <a:xfrm rot="8100000">
          <a:off x="6013108" y="640042"/>
          <a:ext cx="355928" cy="355928"/>
        </a:xfrm>
        <a:prstGeom prst="teardrop">
          <a:avLst>
            <a:gd name="adj" fmla="val 115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7BB565-0313-41DF-9A2F-8C6FA3463F81}">
      <dsp:nvSpPr>
        <dsp:cNvPr id="0" name=""/>
        <dsp:cNvSpPr/>
      </dsp:nvSpPr>
      <dsp:spPr>
        <a:xfrm>
          <a:off x="6052649" y="679583"/>
          <a:ext cx="276847" cy="27684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34EB6DE-98CF-42F1-9308-DB59DE7D6884}">
      <dsp:nvSpPr>
        <dsp:cNvPr id="0" name=""/>
        <dsp:cNvSpPr/>
      </dsp:nvSpPr>
      <dsp:spPr>
        <a:xfrm>
          <a:off x="6442752" y="871110"/>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9850" rIns="69850" bIns="104775" numCol="1" spcCol="1270" anchor="t" anchorCtr="0">
          <a:noAutofit/>
        </a:bodyPr>
        <a:lstStyle/>
        <a:p>
          <a:pPr marL="0" lvl="0" indent="0" algn="l" defTabSz="488950">
            <a:lnSpc>
              <a:spcPct val="90000"/>
            </a:lnSpc>
            <a:spcBef>
              <a:spcPct val="0"/>
            </a:spcBef>
            <a:spcAft>
              <a:spcPct val="35000"/>
            </a:spcAft>
            <a:buNone/>
          </a:pPr>
          <a:r>
            <a:rPr lang="en-US" sz="1100" kern="1200" dirty="0"/>
            <a:t>Notice of proposed fees mailed to property owners.</a:t>
          </a:r>
        </a:p>
      </dsp:txBody>
      <dsp:txXfrm>
        <a:off x="6442752" y="871110"/>
        <a:ext cx="1482003" cy="1592961"/>
      </dsp:txXfrm>
    </dsp:sp>
    <dsp:sp modelId="{0399F502-60C0-4F95-926A-D41292860CFB}">
      <dsp:nvSpPr>
        <dsp:cNvPr id="0" name=""/>
        <dsp:cNvSpPr/>
      </dsp:nvSpPr>
      <dsp:spPr>
        <a:xfrm>
          <a:off x="6442752" y="311421"/>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June 6, 2025</a:t>
          </a:r>
        </a:p>
      </dsp:txBody>
      <dsp:txXfrm>
        <a:off x="6442752" y="311421"/>
        <a:ext cx="1482003" cy="559689"/>
      </dsp:txXfrm>
    </dsp:sp>
    <dsp:sp modelId="{E3E0AAFD-C3D9-49F3-98D9-7BD608D279A6}">
      <dsp:nvSpPr>
        <dsp:cNvPr id="0" name=""/>
        <dsp:cNvSpPr/>
      </dsp:nvSpPr>
      <dsp:spPr>
        <a:xfrm>
          <a:off x="6191073" y="1097851"/>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31387B5-64F5-4A48-AA63-84554C1883F3}">
      <dsp:nvSpPr>
        <dsp:cNvPr id="0" name=""/>
        <dsp:cNvSpPr/>
      </dsp:nvSpPr>
      <dsp:spPr>
        <a:xfrm>
          <a:off x="6173935" y="2640440"/>
          <a:ext cx="90604"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530021-4FA3-4A10-96E2-A4CF55539522}">
      <dsp:nvSpPr>
        <dsp:cNvPr id="0" name=""/>
        <dsp:cNvSpPr/>
      </dsp:nvSpPr>
      <dsp:spPr>
        <a:xfrm rot="18900000">
          <a:off x="7001583" y="4385654"/>
          <a:ext cx="355928" cy="355928"/>
        </a:xfrm>
        <a:prstGeom prst="teardrop">
          <a:avLst>
            <a:gd name="adj" fmla="val 115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4BE506-2390-4319-8B9D-044F2F9B9533}">
      <dsp:nvSpPr>
        <dsp:cNvPr id="0" name=""/>
        <dsp:cNvSpPr/>
      </dsp:nvSpPr>
      <dsp:spPr>
        <a:xfrm>
          <a:off x="7041124" y="4425195"/>
          <a:ext cx="276847" cy="27684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356BC79-917B-423D-8AD6-7E0593E6AF4F}">
      <dsp:nvSpPr>
        <dsp:cNvPr id="0" name=""/>
        <dsp:cNvSpPr/>
      </dsp:nvSpPr>
      <dsp:spPr>
        <a:xfrm>
          <a:off x="7431227" y="2977127"/>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4775" rIns="0" bIns="69850" numCol="1" spcCol="1270" anchor="b" anchorCtr="0">
          <a:noAutofit/>
        </a:bodyPr>
        <a:lstStyle/>
        <a:p>
          <a:pPr marL="0" lvl="0" indent="0" algn="l" defTabSz="488950">
            <a:lnSpc>
              <a:spcPct val="90000"/>
            </a:lnSpc>
            <a:spcBef>
              <a:spcPct val="0"/>
            </a:spcBef>
            <a:spcAft>
              <a:spcPct val="35000"/>
            </a:spcAft>
            <a:buNone/>
          </a:pPr>
          <a:r>
            <a:rPr lang="en-US" sz="1100" kern="1200" dirty="0"/>
            <a:t>After at least 45-day mailed notice period, Successor to PBCC / GSAs hold a protest hearing regarding proposed fees. Fee program can be adopted if less than 50% of affected property owners submit written protest.</a:t>
          </a:r>
        </a:p>
      </dsp:txBody>
      <dsp:txXfrm>
        <a:off x="7431227" y="2977127"/>
        <a:ext cx="1482003" cy="1592961"/>
      </dsp:txXfrm>
    </dsp:sp>
    <dsp:sp modelId="{E1BB7D18-9CC7-4213-A0A0-67222915542A}">
      <dsp:nvSpPr>
        <dsp:cNvPr id="0" name=""/>
        <dsp:cNvSpPr/>
      </dsp:nvSpPr>
      <dsp:spPr>
        <a:xfrm>
          <a:off x="7431227" y="4570088"/>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July 23, 2025</a:t>
          </a:r>
        </a:p>
      </dsp:txBody>
      <dsp:txXfrm>
        <a:off x="7431227" y="4570088"/>
        <a:ext cx="1482003" cy="559689"/>
      </dsp:txXfrm>
    </dsp:sp>
    <dsp:sp modelId="{90AF8F6D-644A-4793-8C7C-20DB9EB9E7DB}">
      <dsp:nvSpPr>
        <dsp:cNvPr id="0" name=""/>
        <dsp:cNvSpPr/>
      </dsp:nvSpPr>
      <dsp:spPr>
        <a:xfrm>
          <a:off x="7179548"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2E3D825-D9B3-4F91-B7BC-95714CEFCE0F}">
      <dsp:nvSpPr>
        <dsp:cNvPr id="0" name=""/>
        <dsp:cNvSpPr/>
      </dsp:nvSpPr>
      <dsp:spPr>
        <a:xfrm>
          <a:off x="7162410" y="2640440"/>
          <a:ext cx="90604"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4508EE-B969-4E0C-AD02-768EB4627155}">
      <dsp:nvSpPr>
        <dsp:cNvPr id="0" name=""/>
        <dsp:cNvSpPr/>
      </dsp:nvSpPr>
      <dsp:spPr>
        <a:xfrm rot="8100000">
          <a:off x="7990058" y="640042"/>
          <a:ext cx="355928" cy="355928"/>
        </a:xfrm>
        <a:prstGeom prst="teardrop">
          <a:avLst>
            <a:gd name="adj" fmla="val 115000"/>
          </a:avLst>
        </a:prstGeom>
        <a:solidFill>
          <a:srgbClr val="C00000"/>
        </a:solidFill>
        <a:ln w="22225" cap="rnd"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50F1953B-DFEB-440C-A09D-0CE3654C1E11}">
      <dsp:nvSpPr>
        <dsp:cNvPr id="0" name=""/>
        <dsp:cNvSpPr/>
      </dsp:nvSpPr>
      <dsp:spPr>
        <a:xfrm>
          <a:off x="8029599" y="679583"/>
          <a:ext cx="276847" cy="276847"/>
        </a:xfrm>
        <a:prstGeom prst="ellipse">
          <a:avLst/>
        </a:prstGeom>
        <a:solidFill>
          <a:srgbClr val="C00000"/>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A23B5A98-7A76-404E-B55B-F63EB9C84F76}">
      <dsp:nvSpPr>
        <dsp:cNvPr id="0" name=""/>
        <dsp:cNvSpPr/>
      </dsp:nvSpPr>
      <dsp:spPr>
        <a:xfrm>
          <a:off x="8419702" y="949220"/>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9850" rIns="69850" bIns="104775" numCol="1" spcCol="1270" anchor="t" anchorCtr="0">
          <a:noAutofit/>
        </a:bodyPr>
        <a:lstStyle/>
        <a:p>
          <a:pPr marL="0" lvl="0" indent="0" algn="l" defTabSz="488950">
            <a:lnSpc>
              <a:spcPct val="90000"/>
            </a:lnSpc>
            <a:spcBef>
              <a:spcPct val="0"/>
            </a:spcBef>
            <a:spcAft>
              <a:spcPct val="35000"/>
            </a:spcAft>
            <a:buNone/>
          </a:pPr>
          <a:r>
            <a:rPr lang="en-US" sz="1100" kern="1200" dirty="0"/>
            <a:t>Levy roll due to San Luis Obispo County Auditor’s Office. </a:t>
          </a:r>
        </a:p>
      </dsp:txBody>
      <dsp:txXfrm>
        <a:off x="8419702" y="949220"/>
        <a:ext cx="1482003" cy="1592961"/>
      </dsp:txXfrm>
    </dsp:sp>
    <dsp:sp modelId="{955AC8A6-6D2E-4140-A9FB-2E7C4D7E5ABB}">
      <dsp:nvSpPr>
        <dsp:cNvPr id="0" name=""/>
        <dsp:cNvSpPr/>
      </dsp:nvSpPr>
      <dsp:spPr>
        <a:xfrm>
          <a:off x="8419702" y="389531"/>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August 10, 2025</a:t>
          </a:r>
        </a:p>
      </dsp:txBody>
      <dsp:txXfrm>
        <a:off x="8419702" y="389531"/>
        <a:ext cx="1482003" cy="559689"/>
      </dsp:txXfrm>
    </dsp:sp>
    <dsp:sp modelId="{90C23A84-1517-444B-9EA3-E3EB9DDCFB3D}">
      <dsp:nvSpPr>
        <dsp:cNvPr id="0" name=""/>
        <dsp:cNvSpPr/>
      </dsp:nvSpPr>
      <dsp:spPr>
        <a:xfrm>
          <a:off x="8168023" y="1097851"/>
          <a:ext cx="0" cy="1592961"/>
        </a:xfrm>
        <a:prstGeom prst="line">
          <a:avLst/>
        </a:prstGeom>
        <a:noFill/>
        <a:ln w="12700" cap="flat" cmpd="sng" algn="ctr">
          <a:solidFill>
            <a:schemeClr val="accent3">
              <a:lumMod val="50000"/>
            </a:schemeClr>
          </a:solidFill>
          <a:prstDash val="dash"/>
          <a:miter lim="800000"/>
        </a:ln>
        <a:effectLst/>
      </dsp:spPr>
      <dsp:style>
        <a:lnRef idx="1">
          <a:scrgbClr r="0" g="0" b="0"/>
        </a:lnRef>
        <a:fillRef idx="0">
          <a:scrgbClr r="0" g="0" b="0"/>
        </a:fillRef>
        <a:effectRef idx="0">
          <a:scrgbClr r="0" g="0" b="0"/>
        </a:effectRef>
        <a:fontRef idx="minor"/>
      </dsp:style>
    </dsp:sp>
    <dsp:sp modelId="{94785F26-642E-4816-8669-E9B58AA74113}">
      <dsp:nvSpPr>
        <dsp:cNvPr id="0" name=""/>
        <dsp:cNvSpPr/>
      </dsp:nvSpPr>
      <dsp:spPr>
        <a:xfrm>
          <a:off x="8150885" y="2640440"/>
          <a:ext cx="90604" cy="100744"/>
        </a:xfrm>
        <a:prstGeom prst="ellipse">
          <a:avLst/>
        </a:prstGeom>
        <a:solidFill>
          <a:schemeClr val="accent3">
            <a:lumMod val="50000"/>
          </a:schemeClr>
        </a:solidFill>
        <a:ln w="63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C604EE-7F1B-43A6-BF17-BD1CF304E080}">
      <dsp:nvSpPr>
        <dsp:cNvPr id="0" name=""/>
        <dsp:cNvSpPr/>
      </dsp:nvSpPr>
      <dsp:spPr>
        <a:xfrm rot="18900000">
          <a:off x="8978533" y="4385654"/>
          <a:ext cx="355928" cy="355928"/>
        </a:xfrm>
        <a:prstGeom prst="teardrop">
          <a:avLst>
            <a:gd name="adj" fmla="val 115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4F853C-7683-480C-BB39-B06BEDC0BABE}">
      <dsp:nvSpPr>
        <dsp:cNvPr id="0" name=""/>
        <dsp:cNvSpPr/>
      </dsp:nvSpPr>
      <dsp:spPr>
        <a:xfrm>
          <a:off x="9018074" y="4425195"/>
          <a:ext cx="276847" cy="27684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EF05F63-58AA-47D5-9E4E-0F0A00B14BA3}">
      <dsp:nvSpPr>
        <dsp:cNvPr id="0" name=""/>
        <dsp:cNvSpPr/>
      </dsp:nvSpPr>
      <dsp:spPr>
        <a:xfrm>
          <a:off x="9408177" y="2995686"/>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4775" rIns="0" bIns="69850" numCol="1" spcCol="1270" anchor="b" anchorCtr="0">
          <a:noAutofit/>
        </a:bodyPr>
        <a:lstStyle/>
        <a:p>
          <a:pPr marL="0" lvl="0" indent="0" algn="l" defTabSz="488950">
            <a:lnSpc>
              <a:spcPct val="90000"/>
            </a:lnSpc>
            <a:spcBef>
              <a:spcPct val="0"/>
            </a:spcBef>
            <a:spcAft>
              <a:spcPct val="35000"/>
            </a:spcAft>
            <a:buNone/>
          </a:pPr>
          <a:r>
            <a:rPr lang="en-US" sz="1100" kern="1200" dirty="0"/>
            <a:t>First installment of direct charge revenue distributed by the Auditor’s Office.</a:t>
          </a:r>
        </a:p>
      </dsp:txBody>
      <dsp:txXfrm>
        <a:off x="9408177" y="2995686"/>
        <a:ext cx="1482003" cy="1592961"/>
      </dsp:txXfrm>
    </dsp:sp>
    <dsp:sp modelId="{27D3D32F-A026-4A0A-A9F9-41864171080E}">
      <dsp:nvSpPr>
        <dsp:cNvPr id="0" name=""/>
        <dsp:cNvSpPr/>
      </dsp:nvSpPr>
      <dsp:spPr>
        <a:xfrm>
          <a:off x="9408177" y="4588648"/>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January 2026</a:t>
          </a:r>
        </a:p>
      </dsp:txBody>
      <dsp:txXfrm>
        <a:off x="9408177" y="4588648"/>
        <a:ext cx="1482003" cy="559689"/>
      </dsp:txXfrm>
    </dsp:sp>
    <dsp:sp modelId="{6B432071-B689-4D3B-8FD6-67D0A9B71B2A}">
      <dsp:nvSpPr>
        <dsp:cNvPr id="0" name=""/>
        <dsp:cNvSpPr/>
      </dsp:nvSpPr>
      <dsp:spPr>
        <a:xfrm>
          <a:off x="9156498" y="2690813"/>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9B5CE5FA-281E-42DD-814B-66E13F04F281}">
      <dsp:nvSpPr>
        <dsp:cNvPr id="0" name=""/>
        <dsp:cNvSpPr/>
      </dsp:nvSpPr>
      <dsp:spPr>
        <a:xfrm>
          <a:off x="9139360" y="2640440"/>
          <a:ext cx="90604"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CCD6F3-5BCD-4925-A420-3851CEEC2C72}">
      <dsp:nvSpPr>
        <dsp:cNvPr id="0" name=""/>
        <dsp:cNvSpPr/>
      </dsp:nvSpPr>
      <dsp:spPr>
        <a:xfrm rot="8100000">
          <a:off x="9967008" y="640042"/>
          <a:ext cx="355928" cy="355928"/>
        </a:xfrm>
        <a:prstGeom prst="teardrop">
          <a:avLst>
            <a:gd name="adj" fmla="val 115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1C7327-EAEE-4270-B486-D194F4382603}">
      <dsp:nvSpPr>
        <dsp:cNvPr id="0" name=""/>
        <dsp:cNvSpPr/>
      </dsp:nvSpPr>
      <dsp:spPr>
        <a:xfrm>
          <a:off x="10006549" y="679583"/>
          <a:ext cx="276847" cy="27684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BAAE0EF-4502-4E79-89FA-B3E38E1BE136}">
      <dsp:nvSpPr>
        <dsp:cNvPr id="0" name=""/>
        <dsp:cNvSpPr/>
      </dsp:nvSpPr>
      <dsp:spPr>
        <a:xfrm>
          <a:off x="10396652" y="869196"/>
          <a:ext cx="1482003" cy="1592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9850" rIns="69850" bIns="104775" numCol="1" spcCol="1270" anchor="t" anchorCtr="0">
          <a:noAutofit/>
        </a:bodyPr>
        <a:lstStyle/>
        <a:p>
          <a:pPr marL="0" lvl="0" indent="0" algn="l" defTabSz="488950">
            <a:lnSpc>
              <a:spcPct val="90000"/>
            </a:lnSpc>
            <a:spcBef>
              <a:spcPct val="0"/>
            </a:spcBef>
            <a:spcAft>
              <a:spcPct val="35000"/>
            </a:spcAft>
            <a:buNone/>
          </a:pPr>
          <a:r>
            <a:rPr lang="en-US" sz="1100" kern="1200" dirty="0"/>
            <a:t>Second installment of direct charge revenue distributed by the Auditor’s Office. </a:t>
          </a:r>
        </a:p>
      </dsp:txBody>
      <dsp:txXfrm>
        <a:off x="10396652" y="869196"/>
        <a:ext cx="1482003" cy="1592961"/>
      </dsp:txXfrm>
    </dsp:sp>
    <dsp:sp modelId="{6D83258D-A36A-4D2A-BED0-1780FAE0D0AD}">
      <dsp:nvSpPr>
        <dsp:cNvPr id="0" name=""/>
        <dsp:cNvSpPr/>
      </dsp:nvSpPr>
      <dsp:spPr>
        <a:xfrm>
          <a:off x="10396652" y="309507"/>
          <a:ext cx="1482003" cy="559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dirty="0"/>
            <a:t>May 2026</a:t>
          </a:r>
        </a:p>
      </dsp:txBody>
      <dsp:txXfrm>
        <a:off x="10396652" y="309507"/>
        <a:ext cx="1482003" cy="559689"/>
      </dsp:txXfrm>
    </dsp:sp>
    <dsp:sp modelId="{6F22178B-5A12-4721-8FE9-525C5BC8FE9D}">
      <dsp:nvSpPr>
        <dsp:cNvPr id="0" name=""/>
        <dsp:cNvSpPr/>
      </dsp:nvSpPr>
      <dsp:spPr>
        <a:xfrm>
          <a:off x="10144973" y="1097851"/>
          <a:ext cx="0" cy="1592961"/>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0B7BF9E-42DA-478D-959D-F62CDF080C89}">
      <dsp:nvSpPr>
        <dsp:cNvPr id="0" name=""/>
        <dsp:cNvSpPr/>
      </dsp:nvSpPr>
      <dsp:spPr>
        <a:xfrm>
          <a:off x="10127835" y="2640440"/>
          <a:ext cx="90604" cy="100744"/>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92F2B11-5E26-5391-4001-DBE51EE0B577}"/>
              </a:ext>
            </a:extLst>
          </p:cNvPr>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A200FAD-4D41-0EA7-95DE-434B00F1CEC3}"/>
              </a:ext>
            </a:extLst>
          </p:cNvPr>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4AAF5B8F-2310-49BC-AB34-0C84DAED8B4A}" type="datetimeFigureOut">
              <a:rPr lang="en-US" smtClean="0"/>
              <a:t>12/4/2024</a:t>
            </a:fld>
            <a:endParaRPr lang="en-US"/>
          </a:p>
        </p:txBody>
      </p:sp>
      <p:sp>
        <p:nvSpPr>
          <p:cNvPr id="4" name="Footer Placeholder 3">
            <a:extLst>
              <a:ext uri="{FF2B5EF4-FFF2-40B4-BE49-F238E27FC236}">
                <a16:creationId xmlns:a16="http://schemas.microsoft.com/office/drawing/2014/main" id="{7ECB29EE-D32D-1ECA-B70D-B202146DD051}"/>
              </a:ext>
            </a:extLst>
          </p:cNvPr>
          <p:cNvSpPr>
            <a:spLocks noGrp="1"/>
          </p:cNvSpPr>
          <p:nvPr>
            <p:ph type="ftr" sz="quarter" idx="2"/>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5C25C81-9355-83BD-894D-5DDD365FD231}"/>
              </a:ext>
            </a:extLst>
          </p:cNvPr>
          <p:cNvSpPr>
            <a:spLocks noGrp="1"/>
          </p:cNvSpPr>
          <p:nvPr>
            <p:ph type="sldNum" sz="quarter" idx="3"/>
          </p:nvPr>
        </p:nvSpPr>
        <p:spPr>
          <a:xfrm>
            <a:off x="4022725" y="8918575"/>
            <a:ext cx="3078163" cy="469900"/>
          </a:xfrm>
          <a:prstGeom prst="rect">
            <a:avLst/>
          </a:prstGeom>
        </p:spPr>
        <p:txBody>
          <a:bodyPr vert="horz" lIns="91440" tIns="45720" rIns="91440" bIns="45720" rtlCol="0" anchor="b"/>
          <a:lstStyle>
            <a:lvl1pPr algn="r">
              <a:defRPr sz="1200"/>
            </a:lvl1pPr>
          </a:lstStyle>
          <a:p>
            <a:fld id="{76BFBBEF-DEB2-4004-8CC9-29F89F86F673}" type="slidenum">
              <a:rPr lang="en-US" smtClean="0"/>
              <a:t>‹#›</a:t>
            </a:fld>
            <a:endParaRPr lang="en-US"/>
          </a:p>
        </p:txBody>
      </p:sp>
    </p:spTree>
    <p:extLst>
      <p:ext uri="{BB962C8B-B14F-4D97-AF65-F5344CB8AC3E}">
        <p14:creationId xmlns:p14="http://schemas.microsoft.com/office/powerpoint/2010/main" val="31441370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6304F729-EC67-42B8-B292-437B8EA81A5C}" type="datetimeFigureOut">
              <a:rPr lang="en-US" smtClean="0"/>
              <a:t>12/4/2024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9D06E417-6A36-4560-B0A6-209C02696D57}" type="slidenum">
              <a:rPr lang="en-US" smtClean="0"/>
              <a:t>‹#›</a:t>
            </a:fld>
            <a:endParaRPr lang="en-US"/>
          </a:p>
        </p:txBody>
      </p:sp>
    </p:spTree>
    <p:extLst>
      <p:ext uri="{BB962C8B-B14F-4D97-AF65-F5344CB8AC3E}">
        <p14:creationId xmlns:p14="http://schemas.microsoft.com/office/powerpoint/2010/main" val="2264276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F9097C1-DC9B-4FE7-B126-A9D1B407A5EC}" type="datetime1">
              <a:rPr lang="en-US" smtClean="0"/>
              <a:t>12/4/2024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dirty="0"/>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8E839D8-EEE1-4A66-8BA4-11E803B3A0C4}" type="datetime1">
              <a:rPr lang="en-US" smtClean="0"/>
              <a:t>12/4/2024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pic>
        <p:nvPicPr>
          <p:cNvPr id="8" name="Picture 7" descr="A picture containing object, clock, dark, sitting&#10;&#10;Description automatically generated">
            <a:extLst>
              <a:ext uri="{FF2B5EF4-FFF2-40B4-BE49-F238E27FC236}">
                <a16:creationId xmlns:a16="http://schemas.microsoft.com/office/drawing/2014/main" id="{936ABE4C-81F3-FCF3-EE75-784AB13566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4789" y="6606782"/>
            <a:ext cx="1207254" cy="220324"/>
          </a:xfrm>
          <a:prstGeom prst="rect">
            <a:avLst/>
          </a:prstGeom>
        </p:spPr>
      </p:pic>
      <p:pic>
        <p:nvPicPr>
          <p:cNvPr id="10" name="Picture 9" descr="A logo for a company&#10;&#10;Description automatically generated">
            <a:extLst>
              <a:ext uri="{FF2B5EF4-FFF2-40B4-BE49-F238E27FC236}">
                <a16:creationId xmlns:a16="http://schemas.microsoft.com/office/drawing/2014/main" id="{2B0771D0-5A45-7CF8-4227-BE9C8790086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57626" y="6461346"/>
            <a:ext cx="601345" cy="365760"/>
          </a:xfrm>
          <a:prstGeom prst="rect">
            <a:avLst/>
          </a:prstGeom>
        </p:spPr>
      </p:pic>
      <p:pic>
        <p:nvPicPr>
          <p:cNvPr id="11" name="Picture 10" descr="A blue and grey logo&#10;&#10;Description automatically generated">
            <a:extLst>
              <a:ext uri="{FF2B5EF4-FFF2-40B4-BE49-F238E27FC236}">
                <a16:creationId xmlns:a16="http://schemas.microsoft.com/office/drawing/2014/main" id="{DC1CF0B6-0FEA-79B4-75B2-85DAB167F69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84554" y="6461346"/>
            <a:ext cx="411480" cy="3657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4BBD75-DF63-4327-A390-06ACFB3746AB}" type="datetime1">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pic>
        <p:nvPicPr>
          <p:cNvPr id="8" name="Picture 7" descr="A picture containing object, clock, dark, sitting&#10;&#10;Description automatically generated">
            <a:extLst>
              <a:ext uri="{FF2B5EF4-FFF2-40B4-BE49-F238E27FC236}">
                <a16:creationId xmlns:a16="http://schemas.microsoft.com/office/drawing/2014/main" id="{4AD9C046-6120-06FE-774A-2D80C53EF5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4789" y="6606782"/>
            <a:ext cx="1207254" cy="220324"/>
          </a:xfrm>
          <a:prstGeom prst="rect">
            <a:avLst/>
          </a:prstGeom>
        </p:spPr>
      </p:pic>
      <p:pic>
        <p:nvPicPr>
          <p:cNvPr id="9" name="Picture 8" descr="A logo for a company&#10;&#10;Description automatically generated">
            <a:extLst>
              <a:ext uri="{FF2B5EF4-FFF2-40B4-BE49-F238E27FC236}">
                <a16:creationId xmlns:a16="http://schemas.microsoft.com/office/drawing/2014/main" id="{CEACA78A-B174-2063-308D-D939F27CCC5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57626" y="6461346"/>
            <a:ext cx="601345" cy="365760"/>
          </a:xfrm>
          <a:prstGeom prst="rect">
            <a:avLst/>
          </a:prstGeom>
        </p:spPr>
      </p:pic>
      <p:pic>
        <p:nvPicPr>
          <p:cNvPr id="10" name="Picture 9" descr="A blue and grey logo&#10;&#10;Description automatically generated">
            <a:extLst>
              <a:ext uri="{FF2B5EF4-FFF2-40B4-BE49-F238E27FC236}">
                <a16:creationId xmlns:a16="http://schemas.microsoft.com/office/drawing/2014/main" id="{77E47402-3E9F-5088-09D8-21CD6A6856D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84554" y="6461346"/>
            <a:ext cx="411480" cy="36576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39A7A-1EE5-4A8A-AA7F-7E73DC7DCBD7}" type="datetime1">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13" name="Picture 12" descr="A picture containing object, clock, dark, sitting&#10;&#10;Description automatically generated">
            <a:extLst>
              <a:ext uri="{FF2B5EF4-FFF2-40B4-BE49-F238E27FC236}">
                <a16:creationId xmlns:a16="http://schemas.microsoft.com/office/drawing/2014/main" id="{CE7BA8E2-28D3-D3F3-9DC5-8A915BDD880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4789" y="6606782"/>
            <a:ext cx="1207254" cy="220324"/>
          </a:xfrm>
          <a:prstGeom prst="rect">
            <a:avLst/>
          </a:prstGeom>
        </p:spPr>
      </p:pic>
      <p:pic>
        <p:nvPicPr>
          <p:cNvPr id="14" name="Picture 13" descr="A logo for a company&#10;&#10;Description automatically generated">
            <a:extLst>
              <a:ext uri="{FF2B5EF4-FFF2-40B4-BE49-F238E27FC236}">
                <a16:creationId xmlns:a16="http://schemas.microsoft.com/office/drawing/2014/main" id="{5FCA3F3D-28A4-1CD5-C7BE-CC9F437772D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57626" y="6461346"/>
            <a:ext cx="601345" cy="365760"/>
          </a:xfrm>
          <a:prstGeom prst="rect">
            <a:avLst/>
          </a:prstGeom>
        </p:spPr>
      </p:pic>
      <p:pic>
        <p:nvPicPr>
          <p:cNvPr id="15" name="Picture 14" descr="A blue and grey logo&#10;&#10;Description automatically generated">
            <a:extLst>
              <a:ext uri="{FF2B5EF4-FFF2-40B4-BE49-F238E27FC236}">
                <a16:creationId xmlns:a16="http://schemas.microsoft.com/office/drawing/2014/main" id="{CD0ACC84-520B-6C9E-EF6F-DBB72622791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84554" y="6461346"/>
            <a:ext cx="411480" cy="36576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D45DAF4-34BF-45C6-A07A-9EDBE7C90792}" type="datetime1">
              <a:rPr lang="en-US" smtClean="0"/>
              <a:t>12/4/2024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pic>
        <p:nvPicPr>
          <p:cNvPr id="8" name="Picture 7" descr="A picture containing object, clock, dark, sitting&#10;&#10;Description automatically generated">
            <a:extLst>
              <a:ext uri="{FF2B5EF4-FFF2-40B4-BE49-F238E27FC236}">
                <a16:creationId xmlns:a16="http://schemas.microsoft.com/office/drawing/2014/main" id="{A41CAB53-4030-7B4A-565B-4813F3AA64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4789" y="6606782"/>
            <a:ext cx="1207254" cy="220324"/>
          </a:xfrm>
          <a:prstGeom prst="rect">
            <a:avLst/>
          </a:prstGeom>
        </p:spPr>
      </p:pic>
      <p:pic>
        <p:nvPicPr>
          <p:cNvPr id="9" name="Picture 8" descr="A logo for a company&#10;&#10;Description automatically generated">
            <a:extLst>
              <a:ext uri="{FF2B5EF4-FFF2-40B4-BE49-F238E27FC236}">
                <a16:creationId xmlns:a16="http://schemas.microsoft.com/office/drawing/2014/main" id="{088F255C-0B8B-EA76-9F41-4F5438327AA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57626" y="6461346"/>
            <a:ext cx="601345" cy="365760"/>
          </a:xfrm>
          <a:prstGeom prst="rect">
            <a:avLst/>
          </a:prstGeom>
        </p:spPr>
      </p:pic>
      <p:pic>
        <p:nvPicPr>
          <p:cNvPr id="10" name="Picture 9" descr="A blue and grey logo&#10;&#10;Description automatically generated">
            <a:extLst>
              <a:ext uri="{FF2B5EF4-FFF2-40B4-BE49-F238E27FC236}">
                <a16:creationId xmlns:a16="http://schemas.microsoft.com/office/drawing/2014/main" id="{877BA535-D6F4-8C01-51CA-C6A20404A52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84554" y="6461346"/>
            <a:ext cx="411480" cy="36576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98038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39734"/>
            <a:ext cx="11029616" cy="838215"/>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1880310"/>
            <a:ext cx="11029615" cy="3978489"/>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AD7F670-DAD5-4A23-B8C1-CDAAB2BA33C3}" type="datetime1">
              <a:rPr lang="en-US" smtClean="0"/>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610806" y="6444505"/>
            <a:ext cx="526255" cy="365125"/>
          </a:xfrm>
        </p:spPr>
        <p:txBody>
          <a:bodyPr/>
          <a:lstStyle/>
          <a:p>
            <a:fld id="{D57F1E4F-1CFF-5643-939E-217C01CDF565}" type="slidenum">
              <a:rPr lang="en-US" dirty="0"/>
              <a:pPr/>
              <a:t>‹#›</a:t>
            </a:fld>
            <a:endParaRPr lang="en-US" dirty="0"/>
          </a:p>
        </p:txBody>
      </p:sp>
      <p:pic>
        <p:nvPicPr>
          <p:cNvPr id="8" name="Picture 7" descr="A picture containing object, clock, dark, sitting&#10;&#10;Description automatically generated">
            <a:extLst>
              <a:ext uri="{FF2B5EF4-FFF2-40B4-BE49-F238E27FC236}">
                <a16:creationId xmlns:a16="http://schemas.microsoft.com/office/drawing/2014/main" id="{EE0FC73D-B85A-8842-DD77-7B15469E3C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4789" y="6606782"/>
            <a:ext cx="1207254" cy="220324"/>
          </a:xfrm>
          <a:prstGeom prst="rect">
            <a:avLst/>
          </a:prstGeom>
        </p:spPr>
      </p:pic>
      <p:pic>
        <p:nvPicPr>
          <p:cNvPr id="10" name="Picture 9" descr="A logo for a company&#10;&#10;Description automatically generated">
            <a:extLst>
              <a:ext uri="{FF2B5EF4-FFF2-40B4-BE49-F238E27FC236}">
                <a16:creationId xmlns:a16="http://schemas.microsoft.com/office/drawing/2014/main" id="{E82B367F-B99B-ABE2-B77A-E6864C60D37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57626" y="6461346"/>
            <a:ext cx="601345" cy="365760"/>
          </a:xfrm>
          <a:prstGeom prst="rect">
            <a:avLst/>
          </a:prstGeom>
        </p:spPr>
      </p:pic>
      <p:pic>
        <p:nvPicPr>
          <p:cNvPr id="11" name="Picture 10" descr="A blue and grey logo&#10;&#10;Description automatically generated">
            <a:extLst>
              <a:ext uri="{FF2B5EF4-FFF2-40B4-BE49-F238E27FC236}">
                <a16:creationId xmlns:a16="http://schemas.microsoft.com/office/drawing/2014/main" id="{256CC543-ECE7-77CE-4DC4-D960401546D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84554" y="6461346"/>
            <a:ext cx="411480" cy="3657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A04BDBD-07CB-4BD5-9E84-CC669EF045E6}" type="datetime1">
              <a:rPr lang="en-US" smtClean="0"/>
              <a:t>12/4/2024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pic>
        <p:nvPicPr>
          <p:cNvPr id="7" name="Picture 6" descr="A picture containing object, clock, dark, sitting&#10;&#10;Description automatically generated">
            <a:extLst>
              <a:ext uri="{FF2B5EF4-FFF2-40B4-BE49-F238E27FC236}">
                <a16:creationId xmlns:a16="http://schemas.microsoft.com/office/drawing/2014/main" id="{7D02B2B4-213B-0F45-7104-4D82C95A20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4789" y="6606782"/>
            <a:ext cx="1207254" cy="220324"/>
          </a:xfrm>
          <a:prstGeom prst="rect">
            <a:avLst/>
          </a:prstGeom>
        </p:spPr>
      </p:pic>
      <p:pic>
        <p:nvPicPr>
          <p:cNvPr id="9" name="Picture 8" descr="A logo for a company&#10;&#10;Description automatically generated">
            <a:extLst>
              <a:ext uri="{FF2B5EF4-FFF2-40B4-BE49-F238E27FC236}">
                <a16:creationId xmlns:a16="http://schemas.microsoft.com/office/drawing/2014/main" id="{F9406715-F2B7-2E80-AB9D-CA826858A80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57626" y="6461346"/>
            <a:ext cx="601345" cy="365760"/>
          </a:xfrm>
          <a:prstGeom prst="rect">
            <a:avLst/>
          </a:prstGeom>
        </p:spPr>
      </p:pic>
      <p:pic>
        <p:nvPicPr>
          <p:cNvPr id="10" name="Picture 9" descr="A blue and grey logo&#10;&#10;Description automatically generated">
            <a:extLst>
              <a:ext uri="{FF2B5EF4-FFF2-40B4-BE49-F238E27FC236}">
                <a16:creationId xmlns:a16="http://schemas.microsoft.com/office/drawing/2014/main" id="{8393067C-035D-7A15-736B-54FD4A44A7D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84554" y="6461346"/>
            <a:ext cx="411480" cy="36576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8FD17EF-D2AE-C2FA-1012-0EAFDBE678B7}"/>
              </a:ext>
            </a:extLst>
          </p:cNvPr>
          <p:cNvSpPr/>
          <p:nvPr userDrawn="1"/>
        </p:nvSpPr>
        <p:spPr>
          <a:xfrm>
            <a:off x="4221271" y="394570"/>
            <a:ext cx="7578247" cy="2092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468F837-A3F6-091D-DE37-1FF1CF19CF08}"/>
              </a:ext>
            </a:extLst>
          </p:cNvPr>
          <p:cNvSpPr/>
          <p:nvPr userDrawn="1"/>
        </p:nvSpPr>
        <p:spPr>
          <a:xfrm>
            <a:off x="452461" y="603844"/>
            <a:ext cx="3695178" cy="5717417"/>
          </a:xfrm>
          <a:prstGeom prst="rect">
            <a:avLst/>
          </a:prstGeom>
          <a:ln w="127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35DAB420-5E97-4A1C-5BCB-50AC36DB8CC0}"/>
              </a:ext>
            </a:extLst>
          </p:cNvPr>
          <p:cNvSpPr>
            <a:spLocks noGrp="1"/>
          </p:cNvSpPr>
          <p:nvPr>
            <p:ph type="sldNum" sz="quarter" idx="12"/>
          </p:nvPr>
        </p:nvSpPr>
        <p:spPr>
          <a:xfrm>
            <a:off x="11139490" y="6474097"/>
            <a:ext cx="1052510" cy="365125"/>
          </a:xfrm>
        </p:spPr>
        <p:txBody>
          <a:bodyPr/>
          <a:lstStyle/>
          <a:p>
            <a:fld id="{D57F1E4F-1CFF-5643-939E-217C01CDF565}" type="slidenum">
              <a:rPr lang="en-US" smtClean="0"/>
              <a:pPr/>
              <a:t>‹#›</a:t>
            </a:fld>
            <a:endParaRPr lang="en-US" dirty="0"/>
          </a:p>
        </p:txBody>
      </p:sp>
      <p:sp>
        <p:nvSpPr>
          <p:cNvPr id="12" name="Title 11">
            <a:extLst>
              <a:ext uri="{FF2B5EF4-FFF2-40B4-BE49-F238E27FC236}">
                <a16:creationId xmlns:a16="http://schemas.microsoft.com/office/drawing/2014/main" id="{4AE67376-C17F-0CA8-2AC3-FC7B51B53ADB}"/>
              </a:ext>
            </a:extLst>
          </p:cNvPr>
          <p:cNvSpPr>
            <a:spLocks noGrp="1"/>
          </p:cNvSpPr>
          <p:nvPr>
            <p:ph type="title"/>
          </p:nvPr>
        </p:nvSpPr>
        <p:spPr>
          <a:xfrm>
            <a:off x="512324" y="776459"/>
            <a:ext cx="3547354" cy="1189554"/>
          </a:xfrm>
        </p:spPr>
        <p:txBody>
          <a:bodyPr/>
          <a:lstStyle/>
          <a:p>
            <a:r>
              <a:rPr lang="en-US"/>
              <a:t>Click to edit Master title style</a:t>
            </a:r>
          </a:p>
        </p:txBody>
      </p:sp>
    </p:spTree>
    <p:extLst>
      <p:ext uri="{BB962C8B-B14F-4D97-AF65-F5344CB8AC3E}">
        <p14:creationId xmlns:p14="http://schemas.microsoft.com/office/powerpoint/2010/main" val="855042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8FD17EF-D2AE-C2FA-1012-0EAFDBE678B7}"/>
              </a:ext>
            </a:extLst>
          </p:cNvPr>
          <p:cNvSpPr/>
          <p:nvPr userDrawn="1"/>
        </p:nvSpPr>
        <p:spPr>
          <a:xfrm>
            <a:off x="4221271" y="394570"/>
            <a:ext cx="7578247" cy="2092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468F837-A3F6-091D-DE37-1FF1CF19CF08}"/>
              </a:ext>
            </a:extLst>
          </p:cNvPr>
          <p:cNvSpPr/>
          <p:nvPr userDrawn="1"/>
        </p:nvSpPr>
        <p:spPr>
          <a:xfrm>
            <a:off x="452461" y="603845"/>
            <a:ext cx="3695178" cy="1588210"/>
          </a:xfrm>
          <a:prstGeom prst="rect">
            <a:avLst/>
          </a:prstGeom>
          <a:ln w="127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35DAB420-5E97-4A1C-5BCB-50AC36DB8CC0}"/>
              </a:ext>
            </a:extLst>
          </p:cNvPr>
          <p:cNvSpPr>
            <a:spLocks noGrp="1"/>
          </p:cNvSpPr>
          <p:nvPr>
            <p:ph type="sldNum" sz="quarter" idx="12"/>
          </p:nvPr>
        </p:nvSpPr>
        <p:spPr>
          <a:xfrm>
            <a:off x="11139490" y="6474097"/>
            <a:ext cx="1052510" cy="365125"/>
          </a:xfrm>
        </p:spPr>
        <p:txBody>
          <a:bodyPr/>
          <a:lstStyle/>
          <a:p>
            <a:fld id="{D57F1E4F-1CFF-5643-939E-217C01CDF565}" type="slidenum">
              <a:rPr lang="en-US" smtClean="0"/>
              <a:pPr/>
              <a:t>‹#›</a:t>
            </a:fld>
            <a:endParaRPr lang="en-US" dirty="0"/>
          </a:p>
        </p:txBody>
      </p:sp>
      <p:sp>
        <p:nvSpPr>
          <p:cNvPr id="12" name="Title 11">
            <a:extLst>
              <a:ext uri="{FF2B5EF4-FFF2-40B4-BE49-F238E27FC236}">
                <a16:creationId xmlns:a16="http://schemas.microsoft.com/office/drawing/2014/main" id="{4AE67376-C17F-0CA8-2AC3-FC7B51B53ADB}"/>
              </a:ext>
            </a:extLst>
          </p:cNvPr>
          <p:cNvSpPr>
            <a:spLocks noGrp="1"/>
          </p:cNvSpPr>
          <p:nvPr>
            <p:ph type="title"/>
          </p:nvPr>
        </p:nvSpPr>
        <p:spPr>
          <a:xfrm>
            <a:off x="512324" y="776459"/>
            <a:ext cx="3547354" cy="1189554"/>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17324201-29E4-DB68-03D3-075C12C43399}"/>
              </a:ext>
            </a:extLst>
          </p:cNvPr>
          <p:cNvSpPr>
            <a:spLocks noGrp="1"/>
          </p:cNvSpPr>
          <p:nvPr>
            <p:ph sz="half" idx="1"/>
          </p:nvPr>
        </p:nvSpPr>
        <p:spPr>
          <a:xfrm>
            <a:off x="512324" y="2260948"/>
            <a:ext cx="3547354" cy="421314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9467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67236"/>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A24DB8-E6B7-48C5-AB6D-B579464E4A16}" type="datetime1">
              <a:rPr lang="en-US" smtClean="0"/>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pic>
        <p:nvPicPr>
          <p:cNvPr id="17" name="Picture 16" descr="A picture containing object, clock, dark, sitting&#10;&#10;Description automatically generated">
            <a:extLst>
              <a:ext uri="{FF2B5EF4-FFF2-40B4-BE49-F238E27FC236}">
                <a16:creationId xmlns:a16="http://schemas.microsoft.com/office/drawing/2014/main" id="{A5529FA4-63B5-72B5-1D5F-EBBB211A04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4789" y="6606782"/>
            <a:ext cx="1207254" cy="220324"/>
          </a:xfrm>
          <a:prstGeom prst="rect">
            <a:avLst/>
          </a:prstGeom>
        </p:spPr>
      </p:pic>
      <p:pic>
        <p:nvPicPr>
          <p:cNvPr id="18" name="Picture 17" descr="A logo for a company&#10;&#10;Description automatically generated">
            <a:extLst>
              <a:ext uri="{FF2B5EF4-FFF2-40B4-BE49-F238E27FC236}">
                <a16:creationId xmlns:a16="http://schemas.microsoft.com/office/drawing/2014/main" id="{CE2B5FD9-4A5A-ED67-9BD5-54458EF131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57626" y="6461346"/>
            <a:ext cx="601345" cy="365760"/>
          </a:xfrm>
          <a:prstGeom prst="rect">
            <a:avLst/>
          </a:prstGeom>
        </p:spPr>
      </p:pic>
      <p:pic>
        <p:nvPicPr>
          <p:cNvPr id="19" name="Picture 18" descr="A blue and grey logo&#10;&#10;Description automatically generated">
            <a:extLst>
              <a:ext uri="{FF2B5EF4-FFF2-40B4-BE49-F238E27FC236}">
                <a16:creationId xmlns:a16="http://schemas.microsoft.com/office/drawing/2014/main" id="{AB5BC185-060E-6C50-6F8E-07373271013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84554" y="6461346"/>
            <a:ext cx="411480" cy="3657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67236"/>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4C844A-1BB4-494E-A2FB-83ADA8E9BC08}" type="datetime1">
              <a:rPr lang="en-US" smtClean="0"/>
              <a:t>12/4/2024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pic>
        <p:nvPicPr>
          <p:cNvPr id="17" name="Picture 16" descr="A picture containing object, clock, dark, sitting&#10;&#10;Description automatically generated">
            <a:extLst>
              <a:ext uri="{FF2B5EF4-FFF2-40B4-BE49-F238E27FC236}">
                <a16:creationId xmlns:a16="http://schemas.microsoft.com/office/drawing/2014/main" id="{2F71AD34-4F0B-0C70-AFED-75E8F5525F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4789" y="6606782"/>
            <a:ext cx="1207254" cy="220324"/>
          </a:xfrm>
          <a:prstGeom prst="rect">
            <a:avLst/>
          </a:prstGeom>
        </p:spPr>
      </p:pic>
      <p:pic>
        <p:nvPicPr>
          <p:cNvPr id="18" name="Picture 17" descr="A logo for a company&#10;&#10;Description automatically generated">
            <a:extLst>
              <a:ext uri="{FF2B5EF4-FFF2-40B4-BE49-F238E27FC236}">
                <a16:creationId xmlns:a16="http://schemas.microsoft.com/office/drawing/2014/main" id="{DED66A2D-AB0C-442B-84BF-5D9909DA839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57626" y="6461346"/>
            <a:ext cx="601345" cy="365760"/>
          </a:xfrm>
          <a:prstGeom prst="rect">
            <a:avLst/>
          </a:prstGeom>
        </p:spPr>
      </p:pic>
      <p:pic>
        <p:nvPicPr>
          <p:cNvPr id="19" name="Picture 18" descr="A blue and grey logo&#10;&#10;Description automatically generated">
            <a:extLst>
              <a:ext uri="{FF2B5EF4-FFF2-40B4-BE49-F238E27FC236}">
                <a16:creationId xmlns:a16="http://schemas.microsoft.com/office/drawing/2014/main" id="{211B8490-63E4-5ACD-D7AD-D2D4E664DAB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84554" y="6461346"/>
            <a:ext cx="411480" cy="3657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67236"/>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AC9EA40-270C-4B7F-A3CD-56FDCEA6A3FA}" type="datetime1">
              <a:rPr lang="en-US" smtClean="0"/>
              <a:t>12/4/2024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pic>
        <p:nvPicPr>
          <p:cNvPr id="13" name="Picture 12" descr="A picture containing object, clock, dark, sitting&#10;&#10;Description automatically generated">
            <a:extLst>
              <a:ext uri="{FF2B5EF4-FFF2-40B4-BE49-F238E27FC236}">
                <a16:creationId xmlns:a16="http://schemas.microsoft.com/office/drawing/2014/main" id="{8E49DBDC-8E62-3787-54D2-C0C18FE8B9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4789" y="6606782"/>
            <a:ext cx="1207254" cy="220324"/>
          </a:xfrm>
          <a:prstGeom prst="rect">
            <a:avLst/>
          </a:prstGeom>
        </p:spPr>
      </p:pic>
      <p:pic>
        <p:nvPicPr>
          <p:cNvPr id="14" name="Picture 13" descr="A logo for a company&#10;&#10;Description automatically generated">
            <a:extLst>
              <a:ext uri="{FF2B5EF4-FFF2-40B4-BE49-F238E27FC236}">
                <a16:creationId xmlns:a16="http://schemas.microsoft.com/office/drawing/2014/main" id="{50B32EC1-4E73-F843-269D-8E4D42F0349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57626" y="6461346"/>
            <a:ext cx="601345" cy="365760"/>
          </a:xfrm>
          <a:prstGeom prst="rect">
            <a:avLst/>
          </a:prstGeom>
        </p:spPr>
      </p:pic>
      <p:pic>
        <p:nvPicPr>
          <p:cNvPr id="15" name="Picture 14" descr="A blue and grey logo&#10;&#10;Description automatically generated">
            <a:extLst>
              <a:ext uri="{FF2B5EF4-FFF2-40B4-BE49-F238E27FC236}">
                <a16:creationId xmlns:a16="http://schemas.microsoft.com/office/drawing/2014/main" id="{FBF4DA00-D55C-CC85-8A66-60F0D4D5F20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84554" y="6461346"/>
            <a:ext cx="411480" cy="3657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2D4683-1075-4325-ABDA-1B1120EDA93C}" type="datetime1">
              <a:rPr lang="en-US" smtClean="0"/>
              <a:t>12/4/2024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pic>
        <p:nvPicPr>
          <p:cNvPr id="11" name="Picture 10" descr="A picture containing object, clock, dark, sitting&#10;&#10;Description automatically generated">
            <a:extLst>
              <a:ext uri="{FF2B5EF4-FFF2-40B4-BE49-F238E27FC236}">
                <a16:creationId xmlns:a16="http://schemas.microsoft.com/office/drawing/2014/main" id="{2D5C3F20-8691-6427-FC04-25328F81F48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4789" y="6606782"/>
            <a:ext cx="1207254" cy="220324"/>
          </a:xfrm>
          <a:prstGeom prst="rect">
            <a:avLst/>
          </a:prstGeom>
        </p:spPr>
      </p:pic>
      <p:pic>
        <p:nvPicPr>
          <p:cNvPr id="12" name="Picture 11" descr="A logo for a company&#10;&#10;Description automatically generated">
            <a:extLst>
              <a:ext uri="{FF2B5EF4-FFF2-40B4-BE49-F238E27FC236}">
                <a16:creationId xmlns:a16="http://schemas.microsoft.com/office/drawing/2014/main" id="{3FECE87C-7F28-B2F9-F97C-D2C271CD4E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57626" y="6461346"/>
            <a:ext cx="601345" cy="365760"/>
          </a:xfrm>
          <a:prstGeom prst="rect">
            <a:avLst/>
          </a:prstGeom>
        </p:spPr>
      </p:pic>
      <p:pic>
        <p:nvPicPr>
          <p:cNvPr id="13" name="Picture 12" descr="A blue and grey logo&#10;&#10;Description automatically generated">
            <a:extLst>
              <a:ext uri="{FF2B5EF4-FFF2-40B4-BE49-F238E27FC236}">
                <a16:creationId xmlns:a16="http://schemas.microsoft.com/office/drawing/2014/main" id="{D996457B-582F-B402-5F23-120298A9550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84554" y="6461346"/>
            <a:ext cx="411480" cy="3657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AE691D26-2AAC-4EE2-9EC0-07A4D4E08BD8}" type="datetime1">
              <a:rPr lang="en-US" smtClean="0"/>
              <a:t>12/4/2024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microsoft.com/office/2018/10/relationships/comments" Target="../comments/modernComment_1A7_AF558E0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1323F-AADF-178F-1C00-A880CF22020D}"/>
              </a:ext>
            </a:extLst>
          </p:cNvPr>
          <p:cNvSpPr>
            <a:spLocks noGrp="1"/>
          </p:cNvSpPr>
          <p:nvPr>
            <p:ph type="ctrTitle"/>
          </p:nvPr>
        </p:nvSpPr>
        <p:spPr>
          <a:xfrm>
            <a:off x="581188" y="1523612"/>
            <a:ext cx="10993549" cy="1475013"/>
          </a:xfrm>
        </p:spPr>
        <p:txBody>
          <a:bodyPr/>
          <a:lstStyle/>
          <a:p>
            <a:pPr algn="ctr"/>
            <a:r>
              <a:rPr lang="en-US" dirty="0"/>
              <a:t>Paso Robles Groundwater Basin</a:t>
            </a:r>
          </a:p>
        </p:txBody>
      </p:sp>
      <p:sp>
        <p:nvSpPr>
          <p:cNvPr id="3" name="Subtitle 2">
            <a:extLst>
              <a:ext uri="{FF2B5EF4-FFF2-40B4-BE49-F238E27FC236}">
                <a16:creationId xmlns:a16="http://schemas.microsoft.com/office/drawing/2014/main" id="{D2F63CF1-5DDA-4AB4-B37E-76AA6B9E278E}"/>
              </a:ext>
            </a:extLst>
          </p:cNvPr>
          <p:cNvSpPr>
            <a:spLocks noGrp="1"/>
          </p:cNvSpPr>
          <p:nvPr>
            <p:ph type="subTitle" idx="1"/>
          </p:nvPr>
        </p:nvSpPr>
        <p:spPr>
          <a:xfrm>
            <a:off x="581191" y="3112023"/>
            <a:ext cx="10993546" cy="1475012"/>
          </a:xfrm>
        </p:spPr>
        <p:txBody>
          <a:bodyPr>
            <a:normAutofit fontScale="62500" lnSpcReduction="20000"/>
          </a:bodyPr>
          <a:lstStyle/>
          <a:p>
            <a:pPr algn="ctr">
              <a:lnSpc>
                <a:spcPct val="120000"/>
              </a:lnSpc>
            </a:pPr>
            <a:r>
              <a:rPr lang="en-US" sz="3800" dirty="0"/>
              <a:t>Cost of Service Study Progress Update</a:t>
            </a:r>
          </a:p>
          <a:p>
            <a:pPr algn="ctr">
              <a:lnSpc>
                <a:spcPct val="120000"/>
              </a:lnSpc>
            </a:pPr>
            <a:r>
              <a:rPr lang="en-US" sz="3300" dirty="0">
                <a:solidFill>
                  <a:srgbClr val="00B0F0"/>
                </a:solidFill>
              </a:rPr>
              <a:t>Version 5</a:t>
            </a:r>
          </a:p>
          <a:p>
            <a:pPr algn="ctr">
              <a:lnSpc>
                <a:spcPct val="120000"/>
              </a:lnSpc>
            </a:pPr>
            <a:r>
              <a:rPr lang="en-US" sz="3300" dirty="0"/>
              <a:t>December 16, 2024</a:t>
            </a:r>
          </a:p>
          <a:p>
            <a:pPr algn="ctr"/>
            <a:endParaRPr lang="en-US" dirty="0"/>
          </a:p>
        </p:txBody>
      </p:sp>
      <p:sp>
        <p:nvSpPr>
          <p:cNvPr id="4" name="Slide Number Placeholder 3">
            <a:extLst>
              <a:ext uri="{FF2B5EF4-FFF2-40B4-BE49-F238E27FC236}">
                <a16:creationId xmlns:a16="http://schemas.microsoft.com/office/drawing/2014/main" id="{D187F741-2D49-A9FB-86FF-7859A7392839}"/>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
        <p:nvSpPr>
          <p:cNvPr id="5" name="Subtitle 2">
            <a:extLst>
              <a:ext uri="{FF2B5EF4-FFF2-40B4-BE49-F238E27FC236}">
                <a16:creationId xmlns:a16="http://schemas.microsoft.com/office/drawing/2014/main" id="{EBC46568-BEF1-3121-0778-B978162B1CB9}"/>
              </a:ext>
            </a:extLst>
          </p:cNvPr>
          <p:cNvSpPr txBox="1">
            <a:spLocks/>
          </p:cNvSpPr>
          <p:nvPr/>
        </p:nvSpPr>
        <p:spPr>
          <a:xfrm>
            <a:off x="581194" y="3230941"/>
            <a:ext cx="10993546" cy="433285"/>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494402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A8DD3-2D70-4B1E-511C-0AED01E46AF0}"/>
            </a:ext>
          </a:extLst>
        </p:cNvPr>
        <p:cNvGrpSpPr/>
        <p:nvPr/>
      </p:nvGrpSpPr>
      <p:grpSpPr>
        <a:xfrm>
          <a:off x="0" y="0"/>
          <a:ext cx="0" cy="0"/>
          <a:chOff x="0" y="0"/>
          <a:chExt cx="0" cy="0"/>
        </a:xfrm>
      </p:grpSpPr>
      <p:pic>
        <p:nvPicPr>
          <p:cNvPr id="10" name="Picture 9">
            <a:extLst>
              <a:ext uri="{FF2B5EF4-FFF2-40B4-BE49-F238E27FC236}">
                <a16:creationId xmlns:a16="http://schemas.microsoft.com/office/drawing/2014/main" id="{575A8318-67D4-47AF-C4D6-343E07D93538}"/>
              </a:ext>
            </a:extLst>
          </p:cNvPr>
          <p:cNvPicPr>
            <a:picLocks noChangeAspect="1"/>
          </p:cNvPicPr>
          <p:nvPr/>
        </p:nvPicPr>
        <p:blipFill>
          <a:blip r:embed="rId2"/>
          <a:stretch>
            <a:fillRect/>
          </a:stretch>
        </p:blipFill>
        <p:spPr>
          <a:xfrm>
            <a:off x="4645057" y="18778"/>
            <a:ext cx="7109620" cy="6766560"/>
          </a:xfrm>
          <a:prstGeom prst="rect">
            <a:avLst/>
          </a:prstGeom>
        </p:spPr>
      </p:pic>
      <p:sp>
        <p:nvSpPr>
          <p:cNvPr id="2" name="Slide Number Placeholder 1">
            <a:extLst>
              <a:ext uri="{FF2B5EF4-FFF2-40B4-BE49-F238E27FC236}">
                <a16:creationId xmlns:a16="http://schemas.microsoft.com/office/drawing/2014/main" id="{5DCA05C1-C060-0E55-18ED-BE5D56116A94}"/>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
        <p:nvSpPr>
          <p:cNvPr id="3" name="Title 2">
            <a:extLst>
              <a:ext uri="{FF2B5EF4-FFF2-40B4-BE49-F238E27FC236}">
                <a16:creationId xmlns:a16="http://schemas.microsoft.com/office/drawing/2014/main" id="{90C22A5D-5C91-217F-8C7A-809A247E6A75}"/>
              </a:ext>
            </a:extLst>
          </p:cNvPr>
          <p:cNvSpPr>
            <a:spLocks noGrp="1"/>
          </p:cNvSpPr>
          <p:nvPr>
            <p:ph type="title"/>
          </p:nvPr>
        </p:nvSpPr>
        <p:spPr/>
        <p:txBody>
          <a:bodyPr>
            <a:normAutofit fontScale="90000"/>
          </a:bodyPr>
          <a:lstStyle/>
          <a:p>
            <a:pPr algn="ctr"/>
            <a:r>
              <a:rPr lang="en-US" sz="2800" dirty="0"/>
              <a:t>Scenario 1:</a:t>
            </a:r>
            <a:br>
              <a:rPr lang="en-US" sz="2800" dirty="0"/>
            </a:br>
            <a:r>
              <a:rPr lang="en-US" sz="2800" dirty="0"/>
              <a:t>Full Implementation Budget</a:t>
            </a:r>
            <a:endParaRPr lang="en-US" dirty="0"/>
          </a:p>
        </p:txBody>
      </p:sp>
      <p:sp>
        <p:nvSpPr>
          <p:cNvPr id="4" name="Content Placeholder 3">
            <a:extLst>
              <a:ext uri="{FF2B5EF4-FFF2-40B4-BE49-F238E27FC236}">
                <a16:creationId xmlns:a16="http://schemas.microsoft.com/office/drawing/2014/main" id="{5AF03FCC-F48B-0948-BF80-5D8A7C57DC68}"/>
              </a:ext>
            </a:extLst>
          </p:cNvPr>
          <p:cNvSpPr>
            <a:spLocks noGrp="1"/>
          </p:cNvSpPr>
          <p:nvPr>
            <p:ph sz="half" idx="1"/>
          </p:nvPr>
        </p:nvSpPr>
        <p:spPr>
          <a:xfrm>
            <a:off x="437323" y="2260948"/>
            <a:ext cx="3717233" cy="2211661"/>
          </a:xfrm>
        </p:spPr>
        <p:txBody>
          <a:bodyPr>
            <a:normAutofit lnSpcReduction="10000"/>
          </a:bodyPr>
          <a:lstStyle/>
          <a:p>
            <a:r>
              <a:rPr lang="en-US" dirty="0"/>
              <a:t>Budget as presented to the PBCC in September (with one change):</a:t>
            </a:r>
          </a:p>
          <a:p>
            <a:r>
              <a:rPr lang="en-US" dirty="0"/>
              <a:t>The Blended Irrigation Water Supply Program cost has been updated to reflect WSC’s annual cost estimate for financing the project.</a:t>
            </a:r>
          </a:p>
          <a:p>
            <a:endParaRPr lang="en-US" dirty="0"/>
          </a:p>
        </p:txBody>
      </p:sp>
      <p:sp>
        <p:nvSpPr>
          <p:cNvPr id="11" name="Oval 10">
            <a:extLst>
              <a:ext uri="{FF2B5EF4-FFF2-40B4-BE49-F238E27FC236}">
                <a16:creationId xmlns:a16="http://schemas.microsoft.com/office/drawing/2014/main" id="{A210EADD-694A-03A5-8A18-A2B67B3E97D2}"/>
              </a:ext>
            </a:extLst>
          </p:cNvPr>
          <p:cNvSpPr/>
          <p:nvPr/>
        </p:nvSpPr>
        <p:spPr>
          <a:xfrm>
            <a:off x="7215438" y="5387009"/>
            <a:ext cx="3479206" cy="265044"/>
          </a:xfrm>
          <a:prstGeom prst="ellipse">
            <a:avLst/>
          </a:prstGeom>
          <a:noFill/>
          <a:ln w="3810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7B3B85E4-DAEC-D049-2370-B8C6A3A3779F}"/>
              </a:ext>
            </a:extLst>
          </p:cNvPr>
          <p:cNvPicPr>
            <a:picLocks noChangeAspect="1"/>
          </p:cNvPicPr>
          <p:nvPr/>
        </p:nvPicPr>
        <p:blipFill>
          <a:blip r:embed="rId3"/>
          <a:stretch>
            <a:fillRect/>
          </a:stretch>
        </p:blipFill>
        <p:spPr>
          <a:xfrm>
            <a:off x="802419" y="5338399"/>
            <a:ext cx="2987040" cy="1318260"/>
          </a:xfrm>
          <a:prstGeom prst="rect">
            <a:avLst/>
          </a:prstGeom>
        </p:spPr>
      </p:pic>
      <p:sp>
        <p:nvSpPr>
          <p:cNvPr id="12" name="Oval 11">
            <a:extLst>
              <a:ext uri="{FF2B5EF4-FFF2-40B4-BE49-F238E27FC236}">
                <a16:creationId xmlns:a16="http://schemas.microsoft.com/office/drawing/2014/main" id="{382AD85D-787F-344D-6D76-09E502C478AE}"/>
              </a:ext>
            </a:extLst>
          </p:cNvPr>
          <p:cNvSpPr/>
          <p:nvPr/>
        </p:nvSpPr>
        <p:spPr>
          <a:xfrm>
            <a:off x="10681392" y="6175846"/>
            <a:ext cx="1132922" cy="158694"/>
          </a:xfrm>
          <a:prstGeom prst="ellipse">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781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2A5E8-F67A-3EA5-DAF6-4FBFBC4210E9}"/>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33D7DF28-5A97-4B0B-59F6-952290853A48}"/>
              </a:ext>
            </a:extLst>
          </p:cNvPr>
          <p:cNvPicPr>
            <a:picLocks noChangeAspect="1"/>
          </p:cNvPicPr>
          <p:nvPr/>
        </p:nvPicPr>
        <p:blipFill>
          <a:blip r:embed="rId2"/>
          <a:stretch>
            <a:fillRect/>
          </a:stretch>
        </p:blipFill>
        <p:spPr>
          <a:xfrm>
            <a:off x="4645057" y="45720"/>
            <a:ext cx="7109620" cy="6766560"/>
          </a:xfrm>
          <a:prstGeom prst="rect">
            <a:avLst/>
          </a:prstGeom>
        </p:spPr>
      </p:pic>
      <p:sp>
        <p:nvSpPr>
          <p:cNvPr id="2" name="Slide Number Placeholder 1">
            <a:extLst>
              <a:ext uri="{FF2B5EF4-FFF2-40B4-BE49-F238E27FC236}">
                <a16:creationId xmlns:a16="http://schemas.microsoft.com/office/drawing/2014/main" id="{204CB2CC-5376-8C55-F00F-F27C58A5B1D0}"/>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
        <p:nvSpPr>
          <p:cNvPr id="3" name="Title 2">
            <a:extLst>
              <a:ext uri="{FF2B5EF4-FFF2-40B4-BE49-F238E27FC236}">
                <a16:creationId xmlns:a16="http://schemas.microsoft.com/office/drawing/2014/main" id="{06787419-3457-2011-8A3B-AC32A214A6A5}"/>
              </a:ext>
            </a:extLst>
          </p:cNvPr>
          <p:cNvSpPr>
            <a:spLocks noGrp="1"/>
          </p:cNvSpPr>
          <p:nvPr>
            <p:ph type="title"/>
          </p:nvPr>
        </p:nvSpPr>
        <p:spPr/>
        <p:txBody>
          <a:bodyPr>
            <a:normAutofit fontScale="90000"/>
          </a:bodyPr>
          <a:lstStyle/>
          <a:p>
            <a:pPr algn="ctr"/>
            <a:r>
              <a:rPr lang="en-US" sz="2800" dirty="0"/>
              <a:t>Scenario 2:</a:t>
            </a:r>
            <a:br>
              <a:rPr lang="en-US" sz="2800" dirty="0"/>
            </a:br>
            <a:r>
              <a:rPr lang="en-US" dirty="0"/>
              <a:t>Reduced Project Cost Budget A</a:t>
            </a:r>
          </a:p>
        </p:txBody>
      </p:sp>
      <p:sp>
        <p:nvSpPr>
          <p:cNvPr id="4" name="Content Placeholder 3">
            <a:extLst>
              <a:ext uri="{FF2B5EF4-FFF2-40B4-BE49-F238E27FC236}">
                <a16:creationId xmlns:a16="http://schemas.microsoft.com/office/drawing/2014/main" id="{0F112F39-CAE3-75E7-6D1F-9B05CAA8033D}"/>
              </a:ext>
            </a:extLst>
          </p:cNvPr>
          <p:cNvSpPr>
            <a:spLocks noGrp="1"/>
          </p:cNvSpPr>
          <p:nvPr>
            <p:ph sz="half" idx="1"/>
          </p:nvPr>
        </p:nvSpPr>
        <p:spPr>
          <a:xfrm>
            <a:off x="437323" y="2260948"/>
            <a:ext cx="3717233" cy="2211661"/>
          </a:xfrm>
        </p:spPr>
        <p:txBody>
          <a:bodyPr>
            <a:normAutofit/>
          </a:bodyPr>
          <a:lstStyle/>
          <a:p>
            <a:r>
              <a:rPr lang="en-US" dirty="0"/>
              <a:t>State Water Supply Program removed from budget.</a:t>
            </a:r>
          </a:p>
        </p:txBody>
      </p:sp>
      <p:pic>
        <p:nvPicPr>
          <p:cNvPr id="8" name="Picture 7">
            <a:extLst>
              <a:ext uri="{FF2B5EF4-FFF2-40B4-BE49-F238E27FC236}">
                <a16:creationId xmlns:a16="http://schemas.microsoft.com/office/drawing/2014/main" id="{A84CDA90-B1E3-57E5-EE33-72B32FE700B7}"/>
              </a:ext>
            </a:extLst>
          </p:cNvPr>
          <p:cNvPicPr>
            <a:picLocks noChangeAspect="1"/>
          </p:cNvPicPr>
          <p:nvPr/>
        </p:nvPicPr>
        <p:blipFill>
          <a:blip r:embed="rId3"/>
          <a:stretch>
            <a:fillRect/>
          </a:stretch>
        </p:blipFill>
        <p:spPr>
          <a:xfrm>
            <a:off x="802419" y="5338399"/>
            <a:ext cx="2987040" cy="1318260"/>
          </a:xfrm>
          <a:prstGeom prst="rect">
            <a:avLst/>
          </a:prstGeom>
        </p:spPr>
      </p:pic>
      <p:sp>
        <p:nvSpPr>
          <p:cNvPr id="9" name="Oval 8">
            <a:extLst>
              <a:ext uri="{FF2B5EF4-FFF2-40B4-BE49-F238E27FC236}">
                <a16:creationId xmlns:a16="http://schemas.microsoft.com/office/drawing/2014/main" id="{BB891D24-A95F-F437-762F-276F69732307}"/>
              </a:ext>
            </a:extLst>
          </p:cNvPr>
          <p:cNvSpPr/>
          <p:nvPr/>
        </p:nvSpPr>
        <p:spPr>
          <a:xfrm>
            <a:off x="10681392" y="6195724"/>
            <a:ext cx="1132922" cy="158694"/>
          </a:xfrm>
          <a:prstGeom prst="ellipse">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9AE33AF-854A-4657-A583-951C95176D12}"/>
              </a:ext>
            </a:extLst>
          </p:cNvPr>
          <p:cNvSpPr/>
          <p:nvPr/>
        </p:nvSpPr>
        <p:spPr>
          <a:xfrm>
            <a:off x="10681392" y="6636781"/>
            <a:ext cx="1132922" cy="158694"/>
          </a:xfrm>
          <a:prstGeom prst="ellipse">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876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D282F0-8103-7B2F-FF43-8A32CF77CF0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84A04E5-92D5-6008-CB22-D908338429E3}"/>
              </a:ext>
            </a:extLst>
          </p:cNvPr>
          <p:cNvPicPr>
            <a:picLocks noChangeAspect="1"/>
          </p:cNvPicPr>
          <p:nvPr/>
        </p:nvPicPr>
        <p:blipFill>
          <a:blip r:embed="rId2"/>
          <a:stretch>
            <a:fillRect/>
          </a:stretch>
        </p:blipFill>
        <p:spPr>
          <a:xfrm>
            <a:off x="4645057" y="45720"/>
            <a:ext cx="7109620" cy="6766560"/>
          </a:xfrm>
          <a:prstGeom prst="rect">
            <a:avLst/>
          </a:prstGeom>
        </p:spPr>
      </p:pic>
      <p:sp>
        <p:nvSpPr>
          <p:cNvPr id="2" name="Slide Number Placeholder 1">
            <a:extLst>
              <a:ext uri="{FF2B5EF4-FFF2-40B4-BE49-F238E27FC236}">
                <a16:creationId xmlns:a16="http://schemas.microsoft.com/office/drawing/2014/main" id="{0112B863-2DC1-A776-FB52-3B95DC10C02B}"/>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
        <p:nvSpPr>
          <p:cNvPr id="3" name="Title 2">
            <a:extLst>
              <a:ext uri="{FF2B5EF4-FFF2-40B4-BE49-F238E27FC236}">
                <a16:creationId xmlns:a16="http://schemas.microsoft.com/office/drawing/2014/main" id="{504A595C-CBE5-FF38-0215-5FFA2B523BD6}"/>
              </a:ext>
            </a:extLst>
          </p:cNvPr>
          <p:cNvSpPr>
            <a:spLocks noGrp="1"/>
          </p:cNvSpPr>
          <p:nvPr>
            <p:ph type="title"/>
          </p:nvPr>
        </p:nvSpPr>
        <p:spPr/>
        <p:txBody>
          <a:bodyPr>
            <a:normAutofit fontScale="90000"/>
          </a:bodyPr>
          <a:lstStyle/>
          <a:p>
            <a:pPr algn="ctr"/>
            <a:r>
              <a:rPr lang="en-US" sz="2800" dirty="0"/>
              <a:t>Scenario 3:</a:t>
            </a:r>
            <a:br>
              <a:rPr lang="en-US" sz="2800" dirty="0"/>
            </a:br>
            <a:r>
              <a:rPr lang="en-US" dirty="0"/>
              <a:t>Reduced Project Cost Budget B</a:t>
            </a:r>
          </a:p>
        </p:txBody>
      </p:sp>
      <p:sp>
        <p:nvSpPr>
          <p:cNvPr id="4" name="Content Placeholder 3">
            <a:extLst>
              <a:ext uri="{FF2B5EF4-FFF2-40B4-BE49-F238E27FC236}">
                <a16:creationId xmlns:a16="http://schemas.microsoft.com/office/drawing/2014/main" id="{6F203CF4-AF8A-EB54-EED4-80E273E6EBAF}"/>
              </a:ext>
            </a:extLst>
          </p:cNvPr>
          <p:cNvSpPr>
            <a:spLocks noGrp="1"/>
          </p:cNvSpPr>
          <p:nvPr>
            <p:ph sz="half" idx="1"/>
          </p:nvPr>
        </p:nvSpPr>
        <p:spPr>
          <a:xfrm>
            <a:off x="437323" y="2260948"/>
            <a:ext cx="3717233" cy="2211661"/>
          </a:xfrm>
        </p:spPr>
        <p:txBody>
          <a:bodyPr>
            <a:normAutofit/>
          </a:bodyPr>
          <a:lstStyle/>
          <a:p>
            <a:r>
              <a:rPr lang="en-US" dirty="0"/>
              <a:t>Both alternative water supply programs removed from budget (State Water Supply Program and Blended Water Supply Program).</a:t>
            </a:r>
          </a:p>
          <a:p>
            <a:endParaRPr lang="en-US" dirty="0"/>
          </a:p>
        </p:txBody>
      </p:sp>
      <p:pic>
        <p:nvPicPr>
          <p:cNvPr id="8" name="Picture 7">
            <a:extLst>
              <a:ext uri="{FF2B5EF4-FFF2-40B4-BE49-F238E27FC236}">
                <a16:creationId xmlns:a16="http://schemas.microsoft.com/office/drawing/2014/main" id="{7856AC6E-1683-9D2A-FD83-7C0AB85E6EE0}"/>
              </a:ext>
            </a:extLst>
          </p:cNvPr>
          <p:cNvPicPr>
            <a:picLocks noChangeAspect="1"/>
          </p:cNvPicPr>
          <p:nvPr/>
        </p:nvPicPr>
        <p:blipFill>
          <a:blip r:embed="rId3"/>
          <a:stretch>
            <a:fillRect/>
          </a:stretch>
        </p:blipFill>
        <p:spPr>
          <a:xfrm>
            <a:off x="802419" y="5338399"/>
            <a:ext cx="2987040" cy="1318260"/>
          </a:xfrm>
          <a:prstGeom prst="rect">
            <a:avLst/>
          </a:prstGeom>
        </p:spPr>
      </p:pic>
      <p:sp>
        <p:nvSpPr>
          <p:cNvPr id="9" name="Oval 8">
            <a:extLst>
              <a:ext uri="{FF2B5EF4-FFF2-40B4-BE49-F238E27FC236}">
                <a16:creationId xmlns:a16="http://schemas.microsoft.com/office/drawing/2014/main" id="{8022BE32-3262-1D4D-926B-B8DCA74334E4}"/>
              </a:ext>
            </a:extLst>
          </p:cNvPr>
          <p:cNvSpPr/>
          <p:nvPr/>
        </p:nvSpPr>
        <p:spPr>
          <a:xfrm>
            <a:off x="10681392" y="6195724"/>
            <a:ext cx="1132922" cy="158694"/>
          </a:xfrm>
          <a:prstGeom prst="ellipse">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62E0EF7-C7C5-BEC3-370E-3C24AB1F8CB2}"/>
              </a:ext>
            </a:extLst>
          </p:cNvPr>
          <p:cNvSpPr/>
          <p:nvPr/>
        </p:nvSpPr>
        <p:spPr>
          <a:xfrm>
            <a:off x="10681392" y="6636781"/>
            <a:ext cx="1132922" cy="158694"/>
          </a:xfrm>
          <a:prstGeom prst="ellipse">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410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ECB12-9733-04DF-75CF-075F56C1E722}"/>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D79C323D-090E-58C0-42F3-49803925205B}"/>
              </a:ext>
            </a:extLst>
          </p:cNvPr>
          <p:cNvPicPr>
            <a:picLocks noChangeAspect="1"/>
          </p:cNvPicPr>
          <p:nvPr/>
        </p:nvPicPr>
        <p:blipFill>
          <a:blip r:embed="rId2"/>
          <a:stretch>
            <a:fillRect/>
          </a:stretch>
        </p:blipFill>
        <p:spPr>
          <a:xfrm>
            <a:off x="4645057" y="45720"/>
            <a:ext cx="7109620" cy="6766560"/>
          </a:xfrm>
          <a:prstGeom prst="rect">
            <a:avLst/>
          </a:prstGeom>
        </p:spPr>
      </p:pic>
      <p:sp>
        <p:nvSpPr>
          <p:cNvPr id="2" name="Slide Number Placeholder 1">
            <a:extLst>
              <a:ext uri="{FF2B5EF4-FFF2-40B4-BE49-F238E27FC236}">
                <a16:creationId xmlns:a16="http://schemas.microsoft.com/office/drawing/2014/main" id="{B97C47EC-0AC2-AC8E-8AB1-FD138DBE7DE0}"/>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
        <p:nvSpPr>
          <p:cNvPr id="3" name="Title 2">
            <a:extLst>
              <a:ext uri="{FF2B5EF4-FFF2-40B4-BE49-F238E27FC236}">
                <a16:creationId xmlns:a16="http://schemas.microsoft.com/office/drawing/2014/main" id="{A3BC8A6E-8B58-64F2-FAFC-01BD01C79CF2}"/>
              </a:ext>
            </a:extLst>
          </p:cNvPr>
          <p:cNvSpPr>
            <a:spLocks noGrp="1"/>
          </p:cNvSpPr>
          <p:nvPr>
            <p:ph type="title"/>
          </p:nvPr>
        </p:nvSpPr>
        <p:spPr/>
        <p:txBody>
          <a:bodyPr>
            <a:normAutofit fontScale="90000"/>
          </a:bodyPr>
          <a:lstStyle/>
          <a:p>
            <a:pPr algn="ctr"/>
            <a:r>
              <a:rPr lang="en-US" sz="2800" dirty="0"/>
              <a:t>Scenario 4:</a:t>
            </a:r>
            <a:br>
              <a:rPr lang="en-US" sz="2800" dirty="0"/>
            </a:br>
            <a:r>
              <a:rPr lang="en-US" sz="2700" dirty="0"/>
              <a:t>Program Administration Only</a:t>
            </a:r>
            <a:endParaRPr lang="en-US" dirty="0"/>
          </a:p>
        </p:txBody>
      </p:sp>
      <p:sp>
        <p:nvSpPr>
          <p:cNvPr id="4" name="Content Placeholder 3">
            <a:extLst>
              <a:ext uri="{FF2B5EF4-FFF2-40B4-BE49-F238E27FC236}">
                <a16:creationId xmlns:a16="http://schemas.microsoft.com/office/drawing/2014/main" id="{B6517056-CC64-B274-A9DC-8878970144BE}"/>
              </a:ext>
            </a:extLst>
          </p:cNvPr>
          <p:cNvSpPr>
            <a:spLocks noGrp="1"/>
          </p:cNvSpPr>
          <p:nvPr>
            <p:ph sz="half" idx="1"/>
          </p:nvPr>
        </p:nvSpPr>
        <p:spPr>
          <a:xfrm>
            <a:off x="437323" y="2260948"/>
            <a:ext cx="3717233" cy="2211661"/>
          </a:xfrm>
        </p:spPr>
        <p:txBody>
          <a:bodyPr>
            <a:normAutofit/>
          </a:bodyPr>
          <a:lstStyle/>
          <a:p>
            <a:r>
              <a:rPr lang="en-US" dirty="0"/>
              <a:t>All Projects and Management Actions Removed from budget.</a:t>
            </a:r>
          </a:p>
          <a:p>
            <a:endParaRPr lang="en-US" dirty="0"/>
          </a:p>
        </p:txBody>
      </p:sp>
      <p:pic>
        <p:nvPicPr>
          <p:cNvPr id="8" name="Picture 7">
            <a:extLst>
              <a:ext uri="{FF2B5EF4-FFF2-40B4-BE49-F238E27FC236}">
                <a16:creationId xmlns:a16="http://schemas.microsoft.com/office/drawing/2014/main" id="{8192075B-8514-E0DF-46CC-ED5E413497CD}"/>
              </a:ext>
            </a:extLst>
          </p:cNvPr>
          <p:cNvPicPr>
            <a:picLocks noChangeAspect="1"/>
          </p:cNvPicPr>
          <p:nvPr/>
        </p:nvPicPr>
        <p:blipFill>
          <a:blip r:embed="rId3"/>
          <a:stretch>
            <a:fillRect/>
          </a:stretch>
        </p:blipFill>
        <p:spPr>
          <a:xfrm>
            <a:off x="802419" y="5338399"/>
            <a:ext cx="2987040" cy="1318260"/>
          </a:xfrm>
          <a:prstGeom prst="rect">
            <a:avLst/>
          </a:prstGeom>
        </p:spPr>
      </p:pic>
      <p:sp>
        <p:nvSpPr>
          <p:cNvPr id="9" name="Oval 8">
            <a:extLst>
              <a:ext uri="{FF2B5EF4-FFF2-40B4-BE49-F238E27FC236}">
                <a16:creationId xmlns:a16="http://schemas.microsoft.com/office/drawing/2014/main" id="{F02040AD-4CB2-EB10-2057-3F460A2229DC}"/>
              </a:ext>
            </a:extLst>
          </p:cNvPr>
          <p:cNvSpPr/>
          <p:nvPr/>
        </p:nvSpPr>
        <p:spPr>
          <a:xfrm>
            <a:off x="10681392" y="6195724"/>
            <a:ext cx="1132922" cy="158694"/>
          </a:xfrm>
          <a:prstGeom prst="ellipse">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E514002-2E4C-2F75-65EA-DFBD25DE65B2}"/>
              </a:ext>
            </a:extLst>
          </p:cNvPr>
          <p:cNvSpPr/>
          <p:nvPr/>
        </p:nvSpPr>
        <p:spPr>
          <a:xfrm>
            <a:off x="10681392" y="6636781"/>
            <a:ext cx="1132922" cy="158694"/>
          </a:xfrm>
          <a:prstGeom prst="ellipse">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943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343D7B-4228-07A8-333D-DD6469FFC33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02668BD-2578-1A6C-4F70-6DCE905B8051}"/>
              </a:ext>
            </a:extLst>
          </p:cNvPr>
          <p:cNvPicPr>
            <a:picLocks noChangeAspect="1"/>
          </p:cNvPicPr>
          <p:nvPr/>
        </p:nvPicPr>
        <p:blipFill>
          <a:blip r:embed="rId2"/>
          <a:stretch>
            <a:fillRect/>
          </a:stretch>
        </p:blipFill>
        <p:spPr>
          <a:xfrm>
            <a:off x="5157298" y="28915"/>
            <a:ext cx="6522378" cy="6766560"/>
          </a:xfrm>
          <a:prstGeom prst="rect">
            <a:avLst/>
          </a:prstGeom>
        </p:spPr>
      </p:pic>
      <p:sp>
        <p:nvSpPr>
          <p:cNvPr id="2" name="Slide Number Placeholder 1">
            <a:extLst>
              <a:ext uri="{FF2B5EF4-FFF2-40B4-BE49-F238E27FC236}">
                <a16:creationId xmlns:a16="http://schemas.microsoft.com/office/drawing/2014/main" id="{ABDB2CC2-C02D-030E-0597-917FA1326E81}"/>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
        <p:nvSpPr>
          <p:cNvPr id="3" name="Title 2">
            <a:extLst>
              <a:ext uri="{FF2B5EF4-FFF2-40B4-BE49-F238E27FC236}">
                <a16:creationId xmlns:a16="http://schemas.microsoft.com/office/drawing/2014/main" id="{6A5B3CF4-30F1-1683-E848-5AFF55C975B7}"/>
              </a:ext>
            </a:extLst>
          </p:cNvPr>
          <p:cNvSpPr>
            <a:spLocks noGrp="1"/>
          </p:cNvSpPr>
          <p:nvPr>
            <p:ph type="title"/>
          </p:nvPr>
        </p:nvSpPr>
        <p:spPr/>
        <p:txBody>
          <a:bodyPr>
            <a:normAutofit fontScale="90000"/>
          </a:bodyPr>
          <a:lstStyle/>
          <a:p>
            <a:pPr algn="ctr"/>
            <a:r>
              <a:rPr lang="en-US" sz="2800" dirty="0"/>
              <a:t>Scenario 5:</a:t>
            </a:r>
            <a:br>
              <a:rPr lang="en-US" sz="2800" dirty="0"/>
            </a:br>
            <a:r>
              <a:rPr lang="en-US" sz="2700" dirty="0"/>
              <a:t>Alternative Budget Approach</a:t>
            </a:r>
            <a:endParaRPr lang="en-US" dirty="0"/>
          </a:p>
        </p:txBody>
      </p:sp>
      <p:sp>
        <p:nvSpPr>
          <p:cNvPr id="4" name="Content Placeholder 3">
            <a:extLst>
              <a:ext uri="{FF2B5EF4-FFF2-40B4-BE49-F238E27FC236}">
                <a16:creationId xmlns:a16="http://schemas.microsoft.com/office/drawing/2014/main" id="{8DA6FD6E-1266-5A81-A7EF-D8B8E6C46B91}"/>
              </a:ext>
            </a:extLst>
          </p:cNvPr>
          <p:cNvSpPr>
            <a:spLocks noGrp="1"/>
          </p:cNvSpPr>
          <p:nvPr>
            <p:ph sz="half" idx="1"/>
          </p:nvPr>
        </p:nvSpPr>
        <p:spPr>
          <a:xfrm>
            <a:off x="437323" y="2260948"/>
            <a:ext cx="3717233" cy="2211661"/>
          </a:xfrm>
        </p:spPr>
        <p:txBody>
          <a:bodyPr>
            <a:normAutofit/>
          </a:bodyPr>
          <a:lstStyle/>
          <a:p>
            <a:r>
              <a:rPr lang="en-US" dirty="0"/>
              <a:t>Budget reorganized based on an alternative approach.</a:t>
            </a:r>
          </a:p>
          <a:p>
            <a:r>
              <a:rPr lang="en-US" dirty="0"/>
              <a:t>“Prudent Reserve” provides potential project funding during first 5 years of fee program.</a:t>
            </a:r>
          </a:p>
          <a:p>
            <a:endParaRPr lang="en-US" dirty="0"/>
          </a:p>
        </p:txBody>
      </p:sp>
      <p:pic>
        <p:nvPicPr>
          <p:cNvPr id="8" name="Picture 7">
            <a:extLst>
              <a:ext uri="{FF2B5EF4-FFF2-40B4-BE49-F238E27FC236}">
                <a16:creationId xmlns:a16="http://schemas.microsoft.com/office/drawing/2014/main" id="{4A3E08A3-313A-86E7-BFF3-C4EF6F220C31}"/>
              </a:ext>
            </a:extLst>
          </p:cNvPr>
          <p:cNvPicPr>
            <a:picLocks noChangeAspect="1"/>
          </p:cNvPicPr>
          <p:nvPr/>
        </p:nvPicPr>
        <p:blipFill>
          <a:blip r:embed="rId3"/>
          <a:stretch>
            <a:fillRect/>
          </a:stretch>
        </p:blipFill>
        <p:spPr>
          <a:xfrm>
            <a:off x="802419" y="5338399"/>
            <a:ext cx="2987040" cy="1318260"/>
          </a:xfrm>
          <a:prstGeom prst="rect">
            <a:avLst/>
          </a:prstGeom>
        </p:spPr>
      </p:pic>
      <p:sp>
        <p:nvSpPr>
          <p:cNvPr id="9" name="Oval 8">
            <a:extLst>
              <a:ext uri="{FF2B5EF4-FFF2-40B4-BE49-F238E27FC236}">
                <a16:creationId xmlns:a16="http://schemas.microsoft.com/office/drawing/2014/main" id="{56C83910-71C2-1A6B-AD87-A6BC57B9EBB1}"/>
              </a:ext>
            </a:extLst>
          </p:cNvPr>
          <p:cNvSpPr/>
          <p:nvPr/>
        </p:nvSpPr>
        <p:spPr>
          <a:xfrm>
            <a:off x="10681392" y="6228854"/>
            <a:ext cx="1132922" cy="158694"/>
          </a:xfrm>
          <a:prstGeom prst="ellipse">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3527385-7586-1E82-9471-FFF3ABF4DDA7}"/>
              </a:ext>
            </a:extLst>
          </p:cNvPr>
          <p:cNvSpPr/>
          <p:nvPr/>
        </p:nvSpPr>
        <p:spPr>
          <a:xfrm>
            <a:off x="10681392" y="6636781"/>
            <a:ext cx="1132922" cy="158694"/>
          </a:xfrm>
          <a:prstGeom prst="ellipse">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902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33637-5977-98DA-72E9-8BAAAEF1FE83}"/>
              </a:ext>
            </a:extLst>
          </p:cNvPr>
          <p:cNvSpPr>
            <a:spLocks noGrp="1"/>
          </p:cNvSpPr>
          <p:nvPr>
            <p:ph type="title"/>
          </p:nvPr>
        </p:nvSpPr>
        <p:spPr/>
        <p:txBody>
          <a:bodyPr>
            <a:normAutofit/>
          </a:bodyPr>
          <a:lstStyle/>
          <a:p>
            <a:r>
              <a:rPr lang="en-US" sz="3100" dirty="0"/>
              <a:t>Budget Comparison</a:t>
            </a:r>
            <a:endParaRPr lang="en-US" dirty="0"/>
          </a:p>
        </p:txBody>
      </p:sp>
      <p:sp>
        <p:nvSpPr>
          <p:cNvPr id="4" name="Slide Number Placeholder 3">
            <a:extLst>
              <a:ext uri="{FF2B5EF4-FFF2-40B4-BE49-F238E27FC236}">
                <a16:creationId xmlns:a16="http://schemas.microsoft.com/office/drawing/2014/main" id="{4D1D71DE-7D3F-D91E-7A4F-7A68DA720BE3}"/>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
        <p:nvSpPr>
          <p:cNvPr id="6" name="TextBox 5">
            <a:extLst>
              <a:ext uri="{FF2B5EF4-FFF2-40B4-BE49-F238E27FC236}">
                <a16:creationId xmlns:a16="http://schemas.microsoft.com/office/drawing/2014/main" id="{158D4EF5-6D49-8DE4-FD9E-2D8F194E9FB8}"/>
              </a:ext>
            </a:extLst>
          </p:cNvPr>
          <p:cNvSpPr txBox="1"/>
          <p:nvPr/>
        </p:nvSpPr>
        <p:spPr>
          <a:xfrm>
            <a:off x="613005" y="5795100"/>
            <a:ext cx="11098510" cy="646331"/>
          </a:xfrm>
          <a:prstGeom prst="rect">
            <a:avLst/>
          </a:prstGeom>
          <a:noFill/>
        </p:spPr>
        <p:txBody>
          <a:bodyPr wrap="square" rtlCol="0">
            <a:spAutoFit/>
          </a:bodyPr>
          <a:lstStyle/>
          <a:p>
            <a:r>
              <a:rPr lang="en-US" dirty="0">
                <a:solidFill>
                  <a:srgbClr val="0070C0"/>
                </a:solidFill>
              </a:rPr>
              <a:t>Note:  The fee study will establish the </a:t>
            </a:r>
            <a:r>
              <a:rPr lang="en-US" i="1" dirty="0">
                <a:solidFill>
                  <a:srgbClr val="0070C0"/>
                </a:solidFill>
              </a:rPr>
              <a:t>maximum</a:t>
            </a:r>
            <a:r>
              <a:rPr lang="en-US" dirty="0">
                <a:solidFill>
                  <a:srgbClr val="0070C0"/>
                </a:solidFill>
              </a:rPr>
              <a:t> budget amount and rates that can be charged each year. The PBCC / Successor Agency will determine the annual budget and rates each year, which may be lower than the maximum.</a:t>
            </a:r>
          </a:p>
        </p:txBody>
      </p:sp>
      <p:pic>
        <p:nvPicPr>
          <p:cNvPr id="11" name="Picture 10">
            <a:extLst>
              <a:ext uri="{FF2B5EF4-FFF2-40B4-BE49-F238E27FC236}">
                <a16:creationId xmlns:a16="http://schemas.microsoft.com/office/drawing/2014/main" id="{9FC12218-0D1C-7B15-BE02-04E481C7544D}"/>
              </a:ext>
            </a:extLst>
          </p:cNvPr>
          <p:cNvPicPr>
            <a:picLocks noChangeAspect="1"/>
          </p:cNvPicPr>
          <p:nvPr/>
        </p:nvPicPr>
        <p:blipFill>
          <a:blip r:embed="rId2"/>
          <a:stretch>
            <a:fillRect/>
          </a:stretch>
        </p:blipFill>
        <p:spPr>
          <a:xfrm>
            <a:off x="4668740" y="4351113"/>
            <a:ext cx="2987040" cy="1318260"/>
          </a:xfrm>
          <a:prstGeom prst="rect">
            <a:avLst/>
          </a:prstGeom>
        </p:spPr>
      </p:pic>
      <p:pic>
        <p:nvPicPr>
          <p:cNvPr id="12" name="Picture 11">
            <a:extLst>
              <a:ext uri="{FF2B5EF4-FFF2-40B4-BE49-F238E27FC236}">
                <a16:creationId xmlns:a16="http://schemas.microsoft.com/office/drawing/2014/main" id="{5E462CA5-3822-29C8-5289-28B9B1D3D2EE}"/>
              </a:ext>
            </a:extLst>
          </p:cNvPr>
          <p:cNvPicPr>
            <a:picLocks noChangeAspect="1"/>
          </p:cNvPicPr>
          <p:nvPr/>
        </p:nvPicPr>
        <p:blipFill>
          <a:blip r:embed="rId3"/>
          <a:stretch>
            <a:fillRect/>
          </a:stretch>
        </p:blipFill>
        <p:spPr>
          <a:xfrm>
            <a:off x="532189" y="2123590"/>
            <a:ext cx="11127622" cy="2101796"/>
          </a:xfrm>
          <a:prstGeom prst="rect">
            <a:avLst/>
          </a:prstGeom>
        </p:spPr>
      </p:pic>
    </p:spTree>
    <p:extLst>
      <p:ext uri="{BB962C8B-B14F-4D97-AF65-F5344CB8AC3E}">
        <p14:creationId xmlns:p14="http://schemas.microsoft.com/office/powerpoint/2010/main" val="2750302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4A9BA-1A56-48C7-2555-5D02C301E1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F56540-1148-F4D1-4B0D-940B03CF7CE5}"/>
              </a:ext>
            </a:extLst>
          </p:cNvPr>
          <p:cNvSpPr>
            <a:spLocks noGrp="1"/>
          </p:cNvSpPr>
          <p:nvPr>
            <p:ph type="title"/>
          </p:nvPr>
        </p:nvSpPr>
        <p:spPr/>
        <p:txBody>
          <a:bodyPr/>
          <a:lstStyle/>
          <a:p>
            <a:pPr algn="ctr"/>
            <a:r>
              <a:rPr lang="en-US" dirty="0"/>
              <a:t>Other Considerations</a:t>
            </a:r>
          </a:p>
        </p:txBody>
      </p:sp>
      <p:sp>
        <p:nvSpPr>
          <p:cNvPr id="3" name="Text Placeholder 2">
            <a:extLst>
              <a:ext uri="{FF2B5EF4-FFF2-40B4-BE49-F238E27FC236}">
                <a16:creationId xmlns:a16="http://schemas.microsoft.com/office/drawing/2014/main" id="{C6B17BF8-A167-433D-574B-E8FE3BDDCE8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8DA50CC-1893-F5AE-6B94-85776C210B22}"/>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336722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4F1E0-7691-9A1E-FEE7-2D20B0A68C38}"/>
              </a:ext>
            </a:extLst>
          </p:cNvPr>
          <p:cNvSpPr>
            <a:spLocks noGrp="1"/>
          </p:cNvSpPr>
          <p:nvPr>
            <p:ph type="title"/>
          </p:nvPr>
        </p:nvSpPr>
        <p:spPr/>
        <p:txBody>
          <a:bodyPr/>
          <a:lstStyle/>
          <a:p>
            <a:r>
              <a:rPr lang="en-US" dirty="0"/>
              <a:t>Fee Implementation Timing &amp; Potential Funding Gap</a:t>
            </a:r>
          </a:p>
        </p:txBody>
      </p:sp>
      <p:sp>
        <p:nvSpPr>
          <p:cNvPr id="3" name="Content Placeholder 2">
            <a:extLst>
              <a:ext uri="{FF2B5EF4-FFF2-40B4-BE49-F238E27FC236}">
                <a16:creationId xmlns:a16="http://schemas.microsoft.com/office/drawing/2014/main" id="{4A9E149A-0F04-6C47-68EC-5F266ED5E7E7}"/>
              </a:ext>
            </a:extLst>
          </p:cNvPr>
          <p:cNvSpPr>
            <a:spLocks noGrp="1"/>
          </p:cNvSpPr>
          <p:nvPr>
            <p:ph idx="1"/>
          </p:nvPr>
        </p:nvSpPr>
        <p:spPr>
          <a:xfrm>
            <a:off x="581192" y="1880310"/>
            <a:ext cx="11029615" cy="4699394"/>
          </a:xfrm>
        </p:spPr>
        <p:txBody>
          <a:bodyPr>
            <a:normAutofit/>
          </a:bodyPr>
          <a:lstStyle/>
          <a:p>
            <a:r>
              <a:rPr lang="en-US" dirty="0"/>
              <a:t>Fee implementation will likely be completed in time for placement on the 2025-26 tax bills (August 2025).</a:t>
            </a:r>
          </a:p>
          <a:p>
            <a:r>
              <a:rPr lang="en-US" dirty="0"/>
              <a:t>Tax roll revenue is typically distributed in two installments – around January and around May.</a:t>
            </a:r>
          </a:p>
          <a:p>
            <a:r>
              <a:rPr lang="en-US" dirty="0"/>
              <a:t>Should the successor agency to the PBCC elect to utilize this method of collection (this is recommended), funds will not begin to be distributed by the County until around January 2026. </a:t>
            </a:r>
          </a:p>
          <a:p>
            <a:pPr lvl="1"/>
            <a:r>
              <a:rPr lang="en-US" sz="1700" b="1" i="1" dirty="0"/>
              <a:t>This would bring about a 6-month funding gap in FY 2025-26.</a:t>
            </a:r>
          </a:p>
          <a:p>
            <a:pPr marL="0" indent="0">
              <a:buNone/>
            </a:pPr>
            <a:endParaRPr lang="en-US" i="1" dirty="0"/>
          </a:p>
          <a:p>
            <a:pPr marL="0" indent="0">
              <a:buNone/>
            </a:pPr>
            <a:r>
              <a:rPr lang="en-US" dirty="0"/>
              <a:t>Potential solution:</a:t>
            </a:r>
          </a:p>
          <a:p>
            <a:r>
              <a:rPr lang="en-US" dirty="0"/>
              <a:t>GSAs could contribute funding based on their apportioned costs determined by the fee study.</a:t>
            </a:r>
          </a:p>
          <a:p>
            <a:pPr lvl="1"/>
            <a:r>
              <a:rPr lang="en-US" sz="1800" dirty="0"/>
              <a:t>Funds could be a continued contribution to the PBCC or successor agency.</a:t>
            </a:r>
          </a:p>
          <a:p>
            <a:pPr lvl="1"/>
            <a:r>
              <a:rPr lang="en-US" sz="1800" dirty="0"/>
              <a:t>Funds could be repaid to member agencies once tax bill revenue is distributed by the County – although this could produce further cash flow issues in Q1 of 2025.</a:t>
            </a:r>
            <a:endParaRPr lang="en-US" sz="1800" dirty="0">
              <a:solidFill>
                <a:srgbClr val="0070C0"/>
              </a:solidFill>
            </a:endParaRPr>
          </a:p>
          <a:p>
            <a:pPr lvl="1"/>
            <a:endParaRPr lang="en-US" dirty="0"/>
          </a:p>
        </p:txBody>
      </p:sp>
      <p:sp>
        <p:nvSpPr>
          <p:cNvPr id="4" name="Slide Number Placeholder 3">
            <a:extLst>
              <a:ext uri="{FF2B5EF4-FFF2-40B4-BE49-F238E27FC236}">
                <a16:creationId xmlns:a16="http://schemas.microsoft.com/office/drawing/2014/main" id="{D8A540CA-B8D4-3C92-4717-34D2493FBE44}"/>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3853673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A208E-803B-C67B-6BE2-B5C2E9CDA426}"/>
              </a:ext>
            </a:extLst>
          </p:cNvPr>
          <p:cNvSpPr>
            <a:spLocks noGrp="1"/>
          </p:cNvSpPr>
          <p:nvPr>
            <p:ph type="title"/>
          </p:nvPr>
        </p:nvSpPr>
        <p:spPr/>
        <p:txBody>
          <a:bodyPr/>
          <a:lstStyle/>
          <a:p>
            <a:r>
              <a:rPr lang="en-US" dirty="0"/>
              <a:t>Note on De Minimis (Domestic) Extractors:</a:t>
            </a:r>
          </a:p>
        </p:txBody>
      </p:sp>
      <p:sp>
        <p:nvSpPr>
          <p:cNvPr id="3" name="Content Placeholder 2">
            <a:extLst>
              <a:ext uri="{FF2B5EF4-FFF2-40B4-BE49-F238E27FC236}">
                <a16:creationId xmlns:a16="http://schemas.microsoft.com/office/drawing/2014/main" id="{E38D0883-4A3F-26C4-2C75-187C19F4723A}"/>
              </a:ext>
            </a:extLst>
          </p:cNvPr>
          <p:cNvSpPr>
            <a:spLocks noGrp="1"/>
          </p:cNvSpPr>
          <p:nvPr>
            <p:ph idx="1"/>
          </p:nvPr>
        </p:nvSpPr>
        <p:spPr>
          <a:xfrm>
            <a:off x="581192" y="2001078"/>
            <a:ext cx="11029615" cy="4505739"/>
          </a:xfrm>
        </p:spPr>
        <p:txBody>
          <a:bodyPr>
            <a:normAutofit/>
          </a:bodyPr>
          <a:lstStyle/>
          <a:p>
            <a:r>
              <a:rPr lang="en-US" dirty="0"/>
              <a:t>Per Proposition 218 requirements, cost apportionment must relate to the benefit or service being provided to those being charged (groundwater extractors).</a:t>
            </a:r>
          </a:p>
          <a:p>
            <a:r>
              <a:rPr lang="en-US" dirty="0"/>
              <a:t>Today’s preliminary cost apportionment attempts to account for the relatively minimal service / benefit provided to domestic extractors. However, some costs (such as Program Administration and Domestic Well Impact Mitigation) likely provide a service / benefit to these extractors.</a:t>
            </a:r>
          </a:p>
          <a:p>
            <a:r>
              <a:rPr lang="en-US" dirty="0"/>
              <a:t>Although GSA staff initially expressed a desire that de minimis users not be required to pay a fee, this approach would likely require the GSAs to absorb the costs allocated to these users in the rate study.  </a:t>
            </a:r>
          </a:p>
          <a:p>
            <a:r>
              <a:rPr lang="en-US" dirty="0"/>
              <a:t>Due to challenges associated with the GSAs covering these costs, staff is now considering the possibility of charging these extractors.</a:t>
            </a:r>
          </a:p>
          <a:p>
            <a:r>
              <a:rPr lang="en-US" dirty="0"/>
              <a:t>Depending on the final estimate of groundwater use per residence, this charge will likely be minimal.</a:t>
            </a:r>
          </a:p>
        </p:txBody>
      </p:sp>
      <p:sp>
        <p:nvSpPr>
          <p:cNvPr id="4" name="Slide Number Placeholder 3">
            <a:extLst>
              <a:ext uri="{FF2B5EF4-FFF2-40B4-BE49-F238E27FC236}">
                <a16:creationId xmlns:a16="http://schemas.microsoft.com/office/drawing/2014/main" id="{A08AEE01-8263-5BF3-8082-01DEC45F8CA6}"/>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2325321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F45B7-9A9A-EE46-AD4C-1AEE6EAC9A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653EA9-62B2-3BA4-CA2B-D53CB3DE4453}"/>
              </a:ext>
            </a:extLst>
          </p:cNvPr>
          <p:cNvSpPr>
            <a:spLocks noGrp="1"/>
          </p:cNvSpPr>
          <p:nvPr>
            <p:ph type="title"/>
          </p:nvPr>
        </p:nvSpPr>
        <p:spPr/>
        <p:txBody>
          <a:bodyPr/>
          <a:lstStyle/>
          <a:p>
            <a:r>
              <a:rPr lang="en-US" dirty="0"/>
              <a:t>Water Code 10730.2 (Prop 218) Fee Implementation Timeline</a:t>
            </a:r>
          </a:p>
        </p:txBody>
      </p:sp>
      <p:sp>
        <p:nvSpPr>
          <p:cNvPr id="4" name="Slide Number Placeholder 3">
            <a:extLst>
              <a:ext uri="{FF2B5EF4-FFF2-40B4-BE49-F238E27FC236}">
                <a16:creationId xmlns:a16="http://schemas.microsoft.com/office/drawing/2014/main" id="{71EF3DBE-CE57-875C-FE9B-610AA156AEA2}"/>
              </a:ext>
            </a:extLst>
          </p:cNvPr>
          <p:cNvSpPr>
            <a:spLocks noGrp="1"/>
          </p:cNvSpPr>
          <p:nvPr>
            <p:ph type="sldNum" sz="quarter" idx="12"/>
          </p:nvPr>
        </p:nvSpPr>
        <p:spPr/>
        <p:txBody>
          <a:bodyPr/>
          <a:lstStyle/>
          <a:p>
            <a:fld id="{D57F1E4F-1CFF-5643-939E-217C01CDF565}" type="slidenum">
              <a:rPr lang="en-US" smtClean="0"/>
              <a:pPr/>
              <a:t>19</a:t>
            </a:fld>
            <a:endParaRPr lang="en-US" dirty="0"/>
          </a:p>
        </p:txBody>
      </p:sp>
      <p:graphicFrame>
        <p:nvGraphicFramePr>
          <p:cNvPr id="3" name="Diagram 2" descr="Placeholder Timeline&#10;">
            <a:extLst>
              <a:ext uri="{FF2B5EF4-FFF2-40B4-BE49-F238E27FC236}">
                <a16:creationId xmlns:a16="http://schemas.microsoft.com/office/drawing/2014/main" id="{2E50160C-E976-B12F-728D-D23ABB8506B7}"/>
              </a:ext>
            </a:extLst>
          </p:cNvPr>
          <p:cNvGraphicFramePr/>
          <p:nvPr>
            <p:extLst>
              <p:ext uri="{D42A27DB-BD31-4B8C-83A1-F6EECF244321}">
                <p14:modId xmlns:p14="http://schemas.microsoft.com/office/powerpoint/2010/main" val="3011468424"/>
              </p:ext>
            </p:extLst>
          </p:nvPr>
        </p:nvGraphicFramePr>
        <p:xfrm>
          <a:off x="152400" y="1243464"/>
          <a:ext cx="11887200" cy="5381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1673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92412-E352-99BA-6B25-13D5EA01FA73}"/>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7F86F135-2B77-6202-16BC-8E56152F4C4D}"/>
              </a:ext>
            </a:extLst>
          </p:cNvPr>
          <p:cNvSpPr>
            <a:spLocks noGrp="1"/>
          </p:cNvSpPr>
          <p:nvPr>
            <p:ph idx="1"/>
          </p:nvPr>
        </p:nvSpPr>
        <p:spPr/>
        <p:txBody>
          <a:bodyPr/>
          <a:lstStyle/>
          <a:p>
            <a:pPr marL="342900" indent="-342900">
              <a:buFont typeface="+mj-lt"/>
              <a:buAutoNum type="arabicPeriod"/>
            </a:pPr>
            <a:r>
              <a:rPr lang="en-US" dirty="0"/>
              <a:t>Confirmation of Consumptive Groundwater Use for Fee Program </a:t>
            </a:r>
            <a:r>
              <a:rPr lang="en-US" i="1" dirty="0"/>
              <a:t>(specific PBCC direction needed). </a:t>
            </a:r>
          </a:p>
          <a:p>
            <a:pPr marL="342900" indent="-342900">
              <a:buFont typeface="+mj-lt"/>
              <a:buAutoNum type="arabicPeriod"/>
            </a:pPr>
            <a:r>
              <a:rPr lang="en-US" dirty="0"/>
              <a:t>Refinement of Five-Year Budget </a:t>
            </a:r>
            <a:r>
              <a:rPr lang="en-US" i="1" dirty="0"/>
              <a:t>(specific PBCC direction needed).</a:t>
            </a:r>
          </a:p>
          <a:p>
            <a:pPr marL="342900" indent="-342900">
              <a:buFont typeface="+mj-lt"/>
              <a:buAutoNum type="arabicPeriod"/>
            </a:pPr>
            <a:r>
              <a:rPr lang="en-US" dirty="0"/>
              <a:t>Other Considerations.</a:t>
            </a:r>
          </a:p>
          <a:p>
            <a:pPr marL="342900" indent="-342900">
              <a:buFont typeface="+mj-lt"/>
              <a:buAutoNum type="arabicPeriod"/>
            </a:pPr>
            <a:r>
              <a:rPr lang="en-US" dirty="0"/>
              <a:t>Next Steps.</a:t>
            </a:r>
          </a:p>
        </p:txBody>
      </p:sp>
      <p:sp>
        <p:nvSpPr>
          <p:cNvPr id="4" name="Slide Number Placeholder 3">
            <a:extLst>
              <a:ext uri="{FF2B5EF4-FFF2-40B4-BE49-F238E27FC236}">
                <a16:creationId xmlns:a16="http://schemas.microsoft.com/office/drawing/2014/main" id="{40D5FE8B-4501-A52A-479B-FE3B5E1C68F3}"/>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654858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7114E-0468-2F79-9571-E23939CFE2E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BC58487D-F03B-9779-ED39-006F507AF263}"/>
              </a:ext>
            </a:extLst>
          </p:cNvPr>
          <p:cNvSpPr>
            <a:spLocks noGrp="1"/>
          </p:cNvSpPr>
          <p:nvPr>
            <p:ph idx="1"/>
          </p:nvPr>
        </p:nvSpPr>
        <p:spPr/>
        <p:txBody>
          <a:bodyPr/>
          <a:lstStyle/>
          <a:p>
            <a:r>
              <a:rPr lang="en-US" dirty="0"/>
              <a:t>Utilize five-year budget and historical baseline of consumed groundwater use to inform preliminary rate scenarios for review at the January 22, 2025 PBCC meeting.</a:t>
            </a:r>
          </a:p>
          <a:p>
            <a:r>
              <a:rPr lang="en-US" dirty="0"/>
              <a:t>Begin development of an enabling ordinance detailing Rules and Regulations related to the fee program.</a:t>
            </a:r>
          </a:p>
        </p:txBody>
      </p:sp>
      <p:sp>
        <p:nvSpPr>
          <p:cNvPr id="4" name="Slide Number Placeholder 3">
            <a:extLst>
              <a:ext uri="{FF2B5EF4-FFF2-40B4-BE49-F238E27FC236}">
                <a16:creationId xmlns:a16="http://schemas.microsoft.com/office/drawing/2014/main" id="{9D6A897E-632D-C815-843C-1569C9657463}"/>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2878039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2650A-627D-7AC9-B00D-C3C7B0E140D5}"/>
              </a:ext>
            </a:extLst>
          </p:cNvPr>
          <p:cNvSpPr>
            <a:spLocks noGrp="1"/>
          </p:cNvSpPr>
          <p:nvPr>
            <p:ph type="ctrTitle"/>
          </p:nvPr>
        </p:nvSpPr>
        <p:spPr>
          <a:xfrm>
            <a:off x="599225" y="1583648"/>
            <a:ext cx="10993549" cy="1475013"/>
          </a:xfrm>
        </p:spPr>
        <p:txBody>
          <a:bodyPr/>
          <a:lstStyle/>
          <a:p>
            <a:pPr algn="ctr"/>
            <a:r>
              <a:rPr lang="en-US" dirty="0"/>
              <a:t>Questions / Discussion</a:t>
            </a:r>
          </a:p>
        </p:txBody>
      </p:sp>
      <p:sp>
        <p:nvSpPr>
          <p:cNvPr id="4" name="Slide Number Placeholder 3">
            <a:extLst>
              <a:ext uri="{FF2B5EF4-FFF2-40B4-BE49-F238E27FC236}">
                <a16:creationId xmlns:a16="http://schemas.microsoft.com/office/drawing/2014/main" id="{01A75350-25C0-C3A7-72C4-768563C83E25}"/>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
        <p:nvSpPr>
          <p:cNvPr id="5" name="Subtitle 2">
            <a:extLst>
              <a:ext uri="{FF2B5EF4-FFF2-40B4-BE49-F238E27FC236}">
                <a16:creationId xmlns:a16="http://schemas.microsoft.com/office/drawing/2014/main" id="{0E8E1727-E084-20E8-0640-E0CBFD63CB03}"/>
              </a:ext>
            </a:extLst>
          </p:cNvPr>
          <p:cNvSpPr>
            <a:spLocks noGrp="1"/>
          </p:cNvSpPr>
          <p:nvPr>
            <p:ph type="subTitle" idx="1"/>
          </p:nvPr>
        </p:nvSpPr>
        <p:spPr>
          <a:xfrm>
            <a:off x="581191" y="3112023"/>
            <a:ext cx="10993546" cy="1102168"/>
          </a:xfrm>
        </p:spPr>
        <p:txBody>
          <a:bodyPr>
            <a:normAutofit fontScale="70000" lnSpcReduction="20000"/>
          </a:bodyPr>
          <a:lstStyle/>
          <a:p>
            <a:pPr algn="ctr">
              <a:lnSpc>
                <a:spcPct val="120000"/>
              </a:lnSpc>
            </a:pPr>
            <a:r>
              <a:rPr lang="en-US" sz="3300" dirty="0"/>
              <a:t>Cost of Service Study Progress Update</a:t>
            </a:r>
          </a:p>
          <a:p>
            <a:pPr algn="ctr">
              <a:lnSpc>
                <a:spcPct val="120000"/>
              </a:lnSpc>
            </a:pPr>
            <a:r>
              <a:rPr lang="en-US" sz="3300" dirty="0"/>
              <a:t>December 16, 2024</a:t>
            </a:r>
          </a:p>
          <a:p>
            <a:pPr algn="ctr"/>
            <a:endParaRPr lang="en-US" dirty="0"/>
          </a:p>
        </p:txBody>
      </p:sp>
    </p:spTree>
    <p:extLst>
      <p:ext uri="{BB962C8B-B14F-4D97-AF65-F5344CB8AC3E}">
        <p14:creationId xmlns:p14="http://schemas.microsoft.com/office/powerpoint/2010/main" val="1367133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842828-4A1C-B3C1-8690-E3FB66668010}"/>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
        <p:nvSpPr>
          <p:cNvPr id="3" name="Title 2">
            <a:extLst>
              <a:ext uri="{FF2B5EF4-FFF2-40B4-BE49-F238E27FC236}">
                <a16:creationId xmlns:a16="http://schemas.microsoft.com/office/drawing/2014/main" id="{EC6E5605-2EF0-554E-4EA8-85B98C9F39A8}"/>
              </a:ext>
            </a:extLst>
          </p:cNvPr>
          <p:cNvSpPr>
            <a:spLocks noGrp="1"/>
          </p:cNvSpPr>
          <p:nvPr>
            <p:ph type="title"/>
          </p:nvPr>
        </p:nvSpPr>
        <p:spPr/>
        <p:txBody>
          <a:bodyPr>
            <a:normAutofit fontScale="90000"/>
          </a:bodyPr>
          <a:lstStyle/>
          <a:p>
            <a:pPr algn="ctr"/>
            <a:r>
              <a:rPr lang="en-US" sz="2800" dirty="0"/>
              <a:t>Rate Model</a:t>
            </a:r>
            <a:br>
              <a:rPr lang="en-US" sz="2800" i="1" dirty="0"/>
            </a:br>
            <a:r>
              <a:rPr lang="en-US" sz="2800" i="1" dirty="0"/>
              <a:t>Preliminary Cost Apportionment</a:t>
            </a:r>
            <a:endParaRPr lang="en-US" dirty="0"/>
          </a:p>
        </p:txBody>
      </p:sp>
      <p:sp>
        <p:nvSpPr>
          <p:cNvPr id="4" name="Content Placeholder 3">
            <a:extLst>
              <a:ext uri="{FF2B5EF4-FFF2-40B4-BE49-F238E27FC236}">
                <a16:creationId xmlns:a16="http://schemas.microsoft.com/office/drawing/2014/main" id="{E9D1EEBF-8579-D3E9-4B93-E8B926C11C8C}"/>
              </a:ext>
            </a:extLst>
          </p:cNvPr>
          <p:cNvSpPr>
            <a:spLocks noGrp="1"/>
          </p:cNvSpPr>
          <p:nvPr>
            <p:ph sz="half" idx="1"/>
          </p:nvPr>
        </p:nvSpPr>
        <p:spPr>
          <a:xfrm>
            <a:off x="437323" y="2260948"/>
            <a:ext cx="3717233" cy="4213149"/>
          </a:xfrm>
        </p:spPr>
        <p:txBody>
          <a:bodyPr>
            <a:normAutofit/>
          </a:bodyPr>
          <a:lstStyle/>
          <a:p>
            <a:r>
              <a:rPr lang="en-US" dirty="0"/>
              <a:t>Costs in tan are designated as ‘base costs.’ These are apportioned to</a:t>
            </a:r>
            <a:r>
              <a:rPr lang="en-US" i="1" dirty="0"/>
              <a:t> all extractor categories.</a:t>
            </a:r>
            <a:endParaRPr lang="en-US" dirty="0"/>
          </a:p>
          <a:p>
            <a:r>
              <a:rPr lang="en-US" dirty="0"/>
              <a:t>Costs in gold are designated as ‘supplemental non-de minimis costs.’ These are apportioned to all</a:t>
            </a:r>
            <a:r>
              <a:rPr lang="en-US" i="1" dirty="0"/>
              <a:t> non-de minimis users (municipal, agricultural, and commercial extractors).</a:t>
            </a:r>
          </a:p>
          <a:p>
            <a:r>
              <a:rPr lang="en-US" dirty="0"/>
              <a:t>Costs in green are designated as ‘supplemental agricultural / commercial costs.’ These are apportioned to all </a:t>
            </a:r>
            <a:r>
              <a:rPr lang="en-US" i="1" dirty="0"/>
              <a:t>agricultural and commercial extractors</a:t>
            </a:r>
            <a:r>
              <a:rPr lang="en-US" dirty="0"/>
              <a:t>.</a:t>
            </a:r>
          </a:p>
        </p:txBody>
      </p:sp>
      <p:pic>
        <p:nvPicPr>
          <p:cNvPr id="5" name="Picture 4">
            <a:extLst>
              <a:ext uri="{FF2B5EF4-FFF2-40B4-BE49-F238E27FC236}">
                <a16:creationId xmlns:a16="http://schemas.microsoft.com/office/drawing/2014/main" id="{0B12CF35-1B68-8DBA-27D1-E59FB682009E}"/>
              </a:ext>
            </a:extLst>
          </p:cNvPr>
          <p:cNvPicPr>
            <a:picLocks noChangeAspect="1"/>
          </p:cNvPicPr>
          <p:nvPr/>
        </p:nvPicPr>
        <p:blipFill>
          <a:blip r:embed="rId2"/>
          <a:stretch>
            <a:fillRect/>
          </a:stretch>
        </p:blipFill>
        <p:spPr>
          <a:xfrm>
            <a:off x="4697524" y="106378"/>
            <a:ext cx="6982152" cy="6645243"/>
          </a:xfrm>
          <a:prstGeom prst="rect">
            <a:avLst/>
          </a:prstGeom>
        </p:spPr>
      </p:pic>
    </p:spTree>
    <p:extLst>
      <p:ext uri="{BB962C8B-B14F-4D97-AF65-F5344CB8AC3E}">
        <p14:creationId xmlns:p14="http://schemas.microsoft.com/office/powerpoint/2010/main" val="4267636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DE179-213C-40D2-0121-81E40B886175}"/>
              </a:ext>
            </a:extLst>
          </p:cNvPr>
          <p:cNvSpPr>
            <a:spLocks noGrp="1"/>
          </p:cNvSpPr>
          <p:nvPr>
            <p:ph type="title"/>
          </p:nvPr>
        </p:nvSpPr>
        <p:spPr/>
        <p:txBody>
          <a:bodyPr/>
          <a:lstStyle/>
          <a:p>
            <a:pPr algn="ctr"/>
            <a:r>
              <a:rPr lang="en-US" dirty="0"/>
              <a:t>Use of Evapotranspiration Data</a:t>
            </a:r>
          </a:p>
        </p:txBody>
      </p:sp>
      <p:sp>
        <p:nvSpPr>
          <p:cNvPr id="3" name="Text Placeholder 2">
            <a:extLst>
              <a:ext uri="{FF2B5EF4-FFF2-40B4-BE49-F238E27FC236}">
                <a16:creationId xmlns:a16="http://schemas.microsoft.com/office/drawing/2014/main" id="{D7402EDD-58DA-FCCE-6ECD-E604C3EB8117}"/>
              </a:ext>
            </a:extLst>
          </p:cNvPr>
          <p:cNvSpPr>
            <a:spLocks noGrp="1"/>
          </p:cNvSpPr>
          <p:nvPr>
            <p:ph type="body" idx="1"/>
          </p:nvPr>
        </p:nvSpPr>
        <p:spPr/>
        <p:txBody>
          <a:bodyPr/>
          <a:lstStyle/>
          <a:p>
            <a:pPr algn="ctr"/>
            <a:endParaRPr lang="en-US" dirty="0"/>
          </a:p>
        </p:txBody>
      </p:sp>
      <p:sp>
        <p:nvSpPr>
          <p:cNvPr id="4" name="Slide Number Placeholder 3">
            <a:extLst>
              <a:ext uri="{FF2B5EF4-FFF2-40B4-BE49-F238E27FC236}">
                <a16:creationId xmlns:a16="http://schemas.microsoft.com/office/drawing/2014/main" id="{F12F5654-E19B-C70C-6CFD-1052F22B980E}"/>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756714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A0645-1073-D276-BB06-DB8A3C4A2E85}"/>
              </a:ext>
            </a:extLst>
          </p:cNvPr>
          <p:cNvSpPr>
            <a:spLocks noGrp="1"/>
          </p:cNvSpPr>
          <p:nvPr>
            <p:ph type="title"/>
          </p:nvPr>
        </p:nvSpPr>
        <p:spPr/>
        <p:txBody>
          <a:bodyPr/>
          <a:lstStyle/>
          <a:p>
            <a:r>
              <a:rPr lang="en-US" dirty="0"/>
              <a:t>Use of Consumed Groundwater for Fee Program (1) </a:t>
            </a:r>
          </a:p>
        </p:txBody>
      </p:sp>
      <p:sp>
        <p:nvSpPr>
          <p:cNvPr id="3" name="Content Placeholder 2">
            <a:extLst>
              <a:ext uri="{FF2B5EF4-FFF2-40B4-BE49-F238E27FC236}">
                <a16:creationId xmlns:a16="http://schemas.microsoft.com/office/drawing/2014/main" id="{88308DB9-4794-57DC-0809-5D820054E87B}"/>
              </a:ext>
            </a:extLst>
          </p:cNvPr>
          <p:cNvSpPr>
            <a:spLocks noGrp="1"/>
          </p:cNvSpPr>
          <p:nvPr>
            <p:ph idx="1"/>
          </p:nvPr>
        </p:nvSpPr>
        <p:spPr>
          <a:xfrm>
            <a:off x="581192" y="1880310"/>
            <a:ext cx="11029615" cy="4460855"/>
          </a:xfrm>
        </p:spPr>
        <p:txBody>
          <a:bodyPr>
            <a:normAutofit fontScale="92500"/>
          </a:bodyPr>
          <a:lstStyle/>
          <a:p>
            <a:pPr marL="0" indent="0">
              <a:buNone/>
            </a:pPr>
            <a:r>
              <a:rPr lang="en-US" dirty="0"/>
              <a:t>Evapotranspiration / Groundwater Consumption.</a:t>
            </a:r>
          </a:p>
          <a:p>
            <a:r>
              <a:rPr lang="en-US" dirty="0"/>
              <a:t>The Fee Study requires projections of groundwater use 5 years into the future. In order to develop these projections, a historical baseline is necessary.</a:t>
            </a:r>
          </a:p>
          <a:p>
            <a:r>
              <a:rPr lang="en-US" dirty="0"/>
              <a:t>The PBCC chose to utilize a satellite-based evapotranspiration (“ET”) methodology for estimating groundwater use in the Paso Basin.</a:t>
            </a:r>
          </a:p>
          <a:p>
            <a:r>
              <a:rPr lang="en-US" dirty="0"/>
              <a:t>Land IQ was contracted to provide monthly ET by agricultural field, which is an estimate of groundwater consumption.</a:t>
            </a:r>
          </a:p>
          <a:p>
            <a:r>
              <a:rPr lang="en-US" dirty="0"/>
              <a:t>Therefore, rates will be developed based on groundwater consumption. Land IQ is able to develop a historical baseline of consumed groundwater (this will require an updated scope of work).</a:t>
            </a:r>
          </a:p>
          <a:p>
            <a:pPr marL="0" indent="0">
              <a:buNone/>
            </a:pPr>
            <a:r>
              <a:rPr lang="en-US" sz="1900" dirty="0">
                <a:sym typeface="Wingdings" panose="05000000000000000000" pitchFamily="2" charset="2"/>
              </a:rPr>
              <a:t>	 </a:t>
            </a:r>
            <a:r>
              <a:rPr lang="en-US" sz="1900" b="1" dirty="0"/>
              <a:t>Does the PBCC agree with this approach?</a:t>
            </a:r>
            <a:endParaRPr lang="en-US" dirty="0"/>
          </a:p>
          <a:p>
            <a:pPr marL="0" indent="0">
              <a:buNone/>
            </a:pPr>
            <a:endParaRPr lang="en-US" sz="2000" dirty="0">
              <a:sym typeface="Wingdings" panose="05000000000000000000" pitchFamily="2" charset="2"/>
            </a:endParaRPr>
          </a:p>
          <a:p>
            <a:pPr marL="324000" lvl="1" indent="0">
              <a:buNone/>
            </a:pPr>
            <a:r>
              <a:rPr lang="en-US" sz="1800" i="1" dirty="0">
                <a:solidFill>
                  <a:srgbClr val="0070C0"/>
                </a:solidFill>
              </a:rPr>
              <a:t>Note: while consumptive groundwater use amounts will be different from pumped extraction amounts, the amount of consumed groundwater on each individual parcel will be measured under the same methodology, producing charge amounts relative to all other parcels.</a:t>
            </a:r>
            <a:endParaRPr lang="en-US" sz="1800" dirty="0"/>
          </a:p>
        </p:txBody>
      </p:sp>
      <p:sp>
        <p:nvSpPr>
          <p:cNvPr id="4" name="Slide Number Placeholder 3">
            <a:extLst>
              <a:ext uri="{FF2B5EF4-FFF2-40B4-BE49-F238E27FC236}">
                <a16:creationId xmlns:a16="http://schemas.microsoft.com/office/drawing/2014/main" id="{AA8D84B1-E3CE-2C22-4FA1-8AF5229E9E82}"/>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674063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5B286-D8B7-F600-304A-57C4B6E80B9A}"/>
              </a:ext>
            </a:extLst>
          </p:cNvPr>
          <p:cNvSpPr>
            <a:spLocks noGrp="1"/>
          </p:cNvSpPr>
          <p:nvPr>
            <p:ph type="title"/>
          </p:nvPr>
        </p:nvSpPr>
        <p:spPr/>
        <p:txBody>
          <a:bodyPr/>
          <a:lstStyle/>
          <a:p>
            <a:pPr algn="ctr"/>
            <a:r>
              <a:rPr lang="en-US" dirty="0"/>
              <a:t>Budget Refinement</a:t>
            </a:r>
          </a:p>
        </p:txBody>
      </p:sp>
      <p:sp>
        <p:nvSpPr>
          <p:cNvPr id="3" name="Text Placeholder 2">
            <a:extLst>
              <a:ext uri="{FF2B5EF4-FFF2-40B4-BE49-F238E27FC236}">
                <a16:creationId xmlns:a16="http://schemas.microsoft.com/office/drawing/2014/main" id="{B36E116B-6DB4-196C-2CB9-FAF3DC428698}"/>
              </a:ext>
            </a:extLst>
          </p:cNvPr>
          <p:cNvSpPr>
            <a:spLocks noGrp="1"/>
          </p:cNvSpPr>
          <p:nvPr>
            <p:ph type="body" idx="1"/>
          </p:nvPr>
        </p:nvSpPr>
        <p:spPr/>
        <p:txBody>
          <a:bodyPr/>
          <a:lstStyle/>
          <a:p>
            <a:pPr algn="ctr"/>
            <a:endParaRPr lang="en-US" dirty="0"/>
          </a:p>
        </p:txBody>
      </p:sp>
      <p:sp>
        <p:nvSpPr>
          <p:cNvPr id="4" name="Slide Number Placeholder 3">
            <a:extLst>
              <a:ext uri="{FF2B5EF4-FFF2-40B4-BE49-F238E27FC236}">
                <a16:creationId xmlns:a16="http://schemas.microsoft.com/office/drawing/2014/main" id="{1E708BF9-1EC0-12A5-8D1C-998520A8A244}"/>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592425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483B7-DE27-F90F-7A4C-77430C1E9992}"/>
              </a:ext>
            </a:extLst>
          </p:cNvPr>
          <p:cNvSpPr>
            <a:spLocks noGrp="1"/>
          </p:cNvSpPr>
          <p:nvPr>
            <p:ph type="title"/>
          </p:nvPr>
        </p:nvSpPr>
        <p:spPr/>
        <p:txBody>
          <a:bodyPr/>
          <a:lstStyle/>
          <a:p>
            <a:r>
              <a:rPr lang="en-US" dirty="0"/>
              <a:t>Feedback From Initial Rate Scenarios</a:t>
            </a:r>
          </a:p>
        </p:txBody>
      </p:sp>
      <p:graphicFrame>
        <p:nvGraphicFramePr>
          <p:cNvPr id="5" name="Content Placeholder 4">
            <a:extLst>
              <a:ext uri="{FF2B5EF4-FFF2-40B4-BE49-F238E27FC236}">
                <a16:creationId xmlns:a16="http://schemas.microsoft.com/office/drawing/2014/main" id="{928AF265-E845-E7C7-40C8-763D50EE77CD}"/>
              </a:ext>
            </a:extLst>
          </p:cNvPr>
          <p:cNvGraphicFramePr>
            <a:graphicFrameLocks noGrp="1"/>
          </p:cNvGraphicFramePr>
          <p:nvPr>
            <p:ph idx="1"/>
            <p:extLst>
              <p:ext uri="{D42A27DB-BD31-4B8C-83A1-F6EECF244321}">
                <p14:modId xmlns:p14="http://schemas.microsoft.com/office/powerpoint/2010/main" val="2203559587"/>
              </p:ext>
            </p:extLst>
          </p:nvPr>
        </p:nvGraphicFramePr>
        <p:xfrm>
          <a:off x="581192" y="1855820"/>
          <a:ext cx="11029615" cy="45714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467C717A-F326-293D-68FF-C0D15D5B8731}"/>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941619717"/>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E5578-9572-EFAB-513F-C0D1C273615C}"/>
              </a:ext>
            </a:extLst>
          </p:cNvPr>
          <p:cNvSpPr>
            <a:spLocks noGrp="1"/>
          </p:cNvSpPr>
          <p:nvPr>
            <p:ph type="title"/>
          </p:nvPr>
        </p:nvSpPr>
        <p:spPr/>
        <p:txBody>
          <a:bodyPr/>
          <a:lstStyle/>
          <a:p>
            <a:r>
              <a:rPr lang="en-US" dirty="0"/>
              <a:t>Budget Scenarios</a:t>
            </a:r>
          </a:p>
        </p:txBody>
      </p:sp>
      <p:graphicFrame>
        <p:nvGraphicFramePr>
          <p:cNvPr id="5" name="Content Placeholder 4">
            <a:extLst>
              <a:ext uri="{FF2B5EF4-FFF2-40B4-BE49-F238E27FC236}">
                <a16:creationId xmlns:a16="http://schemas.microsoft.com/office/drawing/2014/main" id="{FE2D44B7-3AEA-22BE-B61A-C971BFBE7AA0}"/>
              </a:ext>
            </a:extLst>
          </p:cNvPr>
          <p:cNvGraphicFramePr>
            <a:graphicFrameLocks noGrp="1"/>
          </p:cNvGraphicFramePr>
          <p:nvPr>
            <p:ph idx="1"/>
            <p:extLst>
              <p:ext uri="{D42A27DB-BD31-4B8C-83A1-F6EECF244321}">
                <p14:modId xmlns:p14="http://schemas.microsoft.com/office/powerpoint/2010/main" val="1791118221"/>
              </p:ext>
            </p:extLst>
          </p:nvPr>
        </p:nvGraphicFramePr>
        <p:xfrm>
          <a:off x="581191" y="1590259"/>
          <a:ext cx="11029615" cy="4960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E7D1A808-AD21-9324-9025-4A892D9E022F}"/>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833151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AD4FE-B24E-599C-DFFB-49BE96128ED5}"/>
              </a:ext>
            </a:extLst>
          </p:cNvPr>
          <p:cNvSpPr>
            <a:spLocks noGrp="1"/>
          </p:cNvSpPr>
          <p:nvPr>
            <p:ph type="title"/>
          </p:nvPr>
        </p:nvSpPr>
        <p:spPr/>
        <p:txBody>
          <a:bodyPr/>
          <a:lstStyle/>
          <a:p>
            <a:r>
              <a:rPr lang="en-US" dirty="0"/>
              <a:t>Blended Water Supply Program Infrastructure Costs</a:t>
            </a:r>
          </a:p>
        </p:txBody>
      </p:sp>
      <p:sp>
        <p:nvSpPr>
          <p:cNvPr id="3" name="Content Placeholder 2">
            <a:extLst>
              <a:ext uri="{FF2B5EF4-FFF2-40B4-BE49-F238E27FC236}">
                <a16:creationId xmlns:a16="http://schemas.microsoft.com/office/drawing/2014/main" id="{4E5F26A3-B3C2-6957-9E41-B13996950283}"/>
              </a:ext>
            </a:extLst>
          </p:cNvPr>
          <p:cNvSpPr>
            <a:spLocks noGrp="1"/>
          </p:cNvSpPr>
          <p:nvPr>
            <p:ph idx="1"/>
          </p:nvPr>
        </p:nvSpPr>
        <p:spPr>
          <a:xfrm>
            <a:off x="581192" y="2598561"/>
            <a:ext cx="5798506" cy="2825332"/>
          </a:xfrm>
        </p:spPr>
        <p:txBody>
          <a:bodyPr/>
          <a:lstStyle/>
          <a:p>
            <a:r>
              <a:rPr lang="en-US" dirty="0"/>
              <a:t>Blended Water Supply distribution system infrastructure Costs have been updated per WSC’s calculations.</a:t>
            </a:r>
          </a:p>
          <a:p>
            <a:r>
              <a:rPr lang="en-US" dirty="0"/>
              <a:t>As shown to the right, a 30-year loan with an interest rate of 3%, combined with annual O&amp;M costs, produces an annual revenue need of approximately $5,631,000.</a:t>
            </a:r>
          </a:p>
          <a:p>
            <a:r>
              <a:rPr lang="en-US" dirty="0"/>
              <a:t>Prior costs used for this Program began at $50,000 in year 1 and escalated up to $5 million in Year 5.</a:t>
            </a:r>
          </a:p>
          <a:p>
            <a:r>
              <a:rPr lang="en-US" dirty="0"/>
              <a:t>This amount </a:t>
            </a:r>
            <a:r>
              <a:rPr lang="en-US" i="1" dirty="0"/>
              <a:t>does not </a:t>
            </a:r>
            <a:r>
              <a:rPr lang="en-US" dirty="0"/>
              <a:t>include the cost of water.</a:t>
            </a:r>
          </a:p>
        </p:txBody>
      </p:sp>
      <p:sp>
        <p:nvSpPr>
          <p:cNvPr id="4" name="Slide Number Placeholder 3">
            <a:extLst>
              <a:ext uri="{FF2B5EF4-FFF2-40B4-BE49-F238E27FC236}">
                <a16:creationId xmlns:a16="http://schemas.microsoft.com/office/drawing/2014/main" id="{46BDA68C-A2E2-2A6B-BA46-5DEEF72ADA2A}"/>
              </a:ext>
            </a:extLst>
          </p:cNvPr>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6" name="Picture 5">
            <a:extLst>
              <a:ext uri="{FF2B5EF4-FFF2-40B4-BE49-F238E27FC236}">
                <a16:creationId xmlns:a16="http://schemas.microsoft.com/office/drawing/2014/main" id="{3D584016-827D-3128-4105-9E475218EE91}"/>
              </a:ext>
            </a:extLst>
          </p:cNvPr>
          <p:cNvPicPr>
            <a:picLocks noChangeAspect="1"/>
          </p:cNvPicPr>
          <p:nvPr/>
        </p:nvPicPr>
        <p:blipFill>
          <a:blip r:embed="rId2"/>
          <a:stretch>
            <a:fillRect/>
          </a:stretch>
        </p:blipFill>
        <p:spPr>
          <a:xfrm>
            <a:off x="6869717" y="2939702"/>
            <a:ext cx="4316425" cy="2143049"/>
          </a:xfrm>
          <a:prstGeom prst="rect">
            <a:avLst/>
          </a:prstGeom>
        </p:spPr>
      </p:pic>
      <p:sp>
        <p:nvSpPr>
          <p:cNvPr id="5" name="TextBox 4">
            <a:extLst>
              <a:ext uri="{FF2B5EF4-FFF2-40B4-BE49-F238E27FC236}">
                <a16:creationId xmlns:a16="http://schemas.microsoft.com/office/drawing/2014/main" id="{2FE5FACC-B595-6B8B-4A85-2E202CCED66C}"/>
              </a:ext>
            </a:extLst>
          </p:cNvPr>
          <p:cNvSpPr txBox="1"/>
          <p:nvPr/>
        </p:nvSpPr>
        <p:spPr>
          <a:xfrm>
            <a:off x="1466726" y="5748934"/>
            <a:ext cx="9258547" cy="369332"/>
          </a:xfrm>
          <a:prstGeom prst="rect">
            <a:avLst/>
          </a:prstGeom>
          <a:noFill/>
        </p:spPr>
        <p:txBody>
          <a:bodyPr wrap="square" rtlCol="0">
            <a:spAutoFit/>
          </a:bodyPr>
          <a:lstStyle/>
          <a:p>
            <a:r>
              <a:rPr lang="en-US" dirty="0">
                <a:solidFill>
                  <a:srgbClr val="0070C0"/>
                </a:solidFill>
              </a:rPr>
              <a:t>Note: WSC estimates this amount of infrastructure could provide 4,000 to 7,000 AFY.</a:t>
            </a:r>
          </a:p>
        </p:txBody>
      </p:sp>
    </p:spTree>
    <p:extLst>
      <p:ext uri="{BB962C8B-B14F-4D97-AF65-F5344CB8AC3E}">
        <p14:creationId xmlns:p14="http://schemas.microsoft.com/office/powerpoint/2010/main" val="351251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31BE4-B586-41AF-4AA6-F7A4133BA018}"/>
              </a:ext>
            </a:extLst>
          </p:cNvPr>
          <p:cNvSpPr>
            <a:spLocks noGrp="1"/>
          </p:cNvSpPr>
          <p:nvPr>
            <p:ph type="title"/>
          </p:nvPr>
        </p:nvSpPr>
        <p:spPr/>
        <p:txBody>
          <a:bodyPr/>
          <a:lstStyle/>
          <a:p>
            <a:r>
              <a:rPr lang="en-US" dirty="0"/>
              <a:t>Extractor Categories</a:t>
            </a:r>
          </a:p>
        </p:txBody>
      </p:sp>
      <p:sp>
        <p:nvSpPr>
          <p:cNvPr id="3" name="Content Placeholder 2">
            <a:extLst>
              <a:ext uri="{FF2B5EF4-FFF2-40B4-BE49-F238E27FC236}">
                <a16:creationId xmlns:a16="http://schemas.microsoft.com/office/drawing/2014/main" id="{8C243687-3F54-FC04-3BB7-376B52B27E4B}"/>
              </a:ext>
            </a:extLst>
          </p:cNvPr>
          <p:cNvSpPr>
            <a:spLocks noGrp="1"/>
          </p:cNvSpPr>
          <p:nvPr>
            <p:ph idx="1"/>
          </p:nvPr>
        </p:nvSpPr>
        <p:spPr>
          <a:xfrm>
            <a:off x="581191" y="1955209"/>
            <a:ext cx="11029615" cy="4346200"/>
          </a:xfrm>
        </p:spPr>
        <p:txBody>
          <a:bodyPr/>
          <a:lstStyle/>
          <a:p>
            <a:r>
              <a:rPr lang="en-US" dirty="0"/>
              <a:t>Rural Domestic Extractors.</a:t>
            </a:r>
          </a:p>
          <a:p>
            <a:pPr lvl="1"/>
            <a:r>
              <a:rPr lang="en-US" dirty="0"/>
              <a:t>Property owners utilizing groundwater for residential purposes.</a:t>
            </a:r>
          </a:p>
          <a:p>
            <a:r>
              <a:rPr lang="en-US" dirty="0"/>
              <a:t>Municipal / Urban Extractors.</a:t>
            </a:r>
          </a:p>
          <a:p>
            <a:pPr lvl="1"/>
            <a:r>
              <a:rPr lang="en-US" dirty="0"/>
              <a:t>Water systems utilizing groundwater to serve water customers.</a:t>
            </a:r>
          </a:p>
          <a:p>
            <a:r>
              <a:rPr lang="en-US" dirty="0"/>
              <a:t>Commercial Extractors.</a:t>
            </a:r>
          </a:p>
          <a:p>
            <a:pPr lvl="1"/>
            <a:r>
              <a:rPr lang="en-US" dirty="0"/>
              <a:t>Property owners utilizing groundwater for commercial purposes (small subset of Basin parcels).</a:t>
            </a:r>
          </a:p>
          <a:p>
            <a:r>
              <a:rPr lang="en-US" dirty="0"/>
              <a:t>Agricultural Extractors.</a:t>
            </a:r>
          </a:p>
          <a:p>
            <a:pPr lvl="1"/>
            <a:r>
              <a:rPr lang="en-US" dirty="0"/>
              <a:t>Property owners utilizing groundwater for agricultural irrigation.</a:t>
            </a:r>
          </a:p>
        </p:txBody>
      </p:sp>
      <p:sp>
        <p:nvSpPr>
          <p:cNvPr id="4" name="Slide Number Placeholder 3">
            <a:extLst>
              <a:ext uri="{FF2B5EF4-FFF2-40B4-BE49-F238E27FC236}">
                <a16:creationId xmlns:a16="http://schemas.microsoft.com/office/drawing/2014/main" id="{3A2BB6A0-FF99-D52E-B718-A05A1B7DDCF5}"/>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144139623"/>
      </p:ext>
    </p:extLst>
  </p:cSld>
  <p:clrMapOvr>
    <a:masterClrMapping/>
  </p:clrMapOvr>
</p:sld>
</file>

<file path=ppt/theme/theme1.xml><?xml version="1.0" encoding="utf-8"?>
<a:theme xmlns:a="http://schemas.openxmlformats.org/drawingml/2006/main" name="SCI Theme">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CI Theme" id="{1C67E9F5-CC73-4C1C-8742-E8A6A9E8DE45}" vid="{77F5B1CA-3D8B-4610-BCD0-1D9D981F0B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AD8134E6BD7F41A74B660C410D9199" ma:contentTypeVersion="14" ma:contentTypeDescription="Create a new document." ma:contentTypeScope="" ma:versionID="770e06d1356a21d4202088b958c18028">
  <xsd:schema xmlns:xsd="http://www.w3.org/2001/XMLSchema" xmlns:xs="http://www.w3.org/2001/XMLSchema" xmlns:p="http://schemas.microsoft.com/office/2006/metadata/properties" xmlns:ns2="59c92442-80ad-478e-872e-b802241d9c53" xmlns:ns3="20845a05-af7f-4724-be04-f7cffa2a589e" targetNamespace="http://schemas.microsoft.com/office/2006/metadata/properties" ma:root="true" ma:fieldsID="3f20f1cffc285803ed62f71e2f85bf9d" ns2:_="" ns3:_="">
    <xsd:import namespace="59c92442-80ad-478e-872e-b802241d9c53"/>
    <xsd:import namespace="20845a05-af7f-4724-be04-f7cffa2a589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c92442-80ad-478e-872e-b802241d9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fe5c924-633c-4081-8157-2b9361a0d6e1"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0845a05-af7f-4724-be04-f7cffa2a589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6d7afeb1-9012-4192-83b6-8538c8fe3576}" ma:internalName="TaxCatchAll" ma:showField="CatchAllData" ma:web="20845a05-af7f-4724-be04-f7cffa2a589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9c92442-80ad-478e-872e-b802241d9c53">
      <Terms xmlns="http://schemas.microsoft.com/office/infopath/2007/PartnerControls"/>
    </lcf76f155ced4ddcb4097134ff3c332f>
    <TaxCatchAll xmlns="20845a05-af7f-4724-be04-f7cffa2a589e" xsi:nil="true"/>
  </documentManagement>
</p:properties>
</file>

<file path=customXml/itemProps1.xml><?xml version="1.0" encoding="utf-8"?>
<ds:datastoreItem xmlns:ds="http://schemas.openxmlformats.org/officeDocument/2006/customXml" ds:itemID="{99A6562C-5F68-46D3-B9DE-889AC1C6DF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c92442-80ad-478e-872e-b802241d9c53"/>
    <ds:schemaRef ds:uri="20845a05-af7f-4724-be04-f7cffa2a58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81C4A7-2FA4-48FC-B410-34A9D3E3BEBE}">
  <ds:schemaRefs>
    <ds:schemaRef ds:uri="http://schemas.microsoft.com/sharepoint/v3/contenttype/forms"/>
  </ds:schemaRefs>
</ds:datastoreItem>
</file>

<file path=customXml/itemProps3.xml><?xml version="1.0" encoding="utf-8"?>
<ds:datastoreItem xmlns:ds="http://schemas.openxmlformats.org/officeDocument/2006/customXml" ds:itemID="{4803F0BD-4D0F-4EF8-9A15-C1BBF35969C8}">
  <ds:schemaRefs>
    <ds:schemaRef ds:uri="http://schemas.microsoft.com/office/2006/metadata/properties"/>
    <ds:schemaRef ds:uri="http://schemas.microsoft.com/office/infopath/2007/PartnerControls"/>
    <ds:schemaRef ds:uri="59c92442-80ad-478e-872e-b802241d9c53"/>
    <ds:schemaRef ds:uri="20845a05-af7f-4724-be04-f7cffa2a589e"/>
  </ds:schemaRefs>
</ds:datastoreItem>
</file>

<file path=docProps/app.xml><?xml version="1.0" encoding="utf-8"?>
<Properties xmlns="http://schemas.openxmlformats.org/officeDocument/2006/extended-properties" xmlns:vt="http://schemas.openxmlformats.org/officeDocument/2006/docPropsVTypes">
  <Template>SCI Theme</Template>
  <TotalTime>8461</TotalTime>
  <Words>1447</Words>
  <Application>Microsoft Office PowerPoint</Application>
  <PresentationFormat>Widescreen</PresentationFormat>
  <Paragraphs>144</Paragraphs>
  <Slides>22</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Gill Sans MT</vt:lpstr>
      <vt:lpstr>Wingdings</vt:lpstr>
      <vt:lpstr>Wingdings 2</vt:lpstr>
      <vt:lpstr>SCI Theme</vt:lpstr>
      <vt:lpstr>Paso Robles Groundwater Basin</vt:lpstr>
      <vt:lpstr>Agenda</vt:lpstr>
      <vt:lpstr>Use of Evapotranspiration Data</vt:lpstr>
      <vt:lpstr>Use of Consumed Groundwater for Fee Program (1) </vt:lpstr>
      <vt:lpstr>Budget Refinement</vt:lpstr>
      <vt:lpstr>Feedback From Initial Rate Scenarios</vt:lpstr>
      <vt:lpstr>Budget Scenarios</vt:lpstr>
      <vt:lpstr>Blended Water Supply Program Infrastructure Costs</vt:lpstr>
      <vt:lpstr>Extractor Categories</vt:lpstr>
      <vt:lpstr>Scenario 1: Full Implementation Budget</vt:lpstr>
      <vt:lpstr>Scenario 2: Reduced Project Cost Budget A</vt:lpstr>
      <vt:lpstr>Scenario 3: Reduced Project Cost Budget B</vt:lpstr>
      <vt:lpstr>Scenario 4: Program Administration Only</vt:lpstr>
      <vt:lpstr>Scenario 5: Alternative Budget Approach</vt:lpstr>
      <vt:lpstr>Budget Comparison</vt:lpstr>
      <vt:lpstr>Other Considerations</vt:lpstr>
      <vt:lpstr>Fee Implementation Timing &amp; Potential Funding Gap</vt:lpstr>
      <vt:lpstr>Note on De Minimis (Domestic) Extractors:</vt:lpstr>
      <vt:lpstr>Water Code 10730.2 (Prop 218) Fee Implementation Timeline</vt:lpstr>
      <vt:lpstr>Next Steps</vt:lpstr>
      <vt:lpstr>Questions / Discussion</vt:lpstr>
      <vt:lpstr>Rate Model Preliminary Cost Apportionment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Paso Robles Groundwater Basin</dc:title>
  <dc:creator>Ryan Aston</dc:creator>
  <cp:lastModifiedBy>Ryan Aston</cp:lastModifiedBy>
  <cp:revision>101</cp:revision>
  <dcterms:created xsi:type="dcterms:W3CDTF">2024-04-26T23:52:11Z</dcterms:created>
  <dcterms:modified xsi:type="dcterms:W3CDTF">2024-12-05T01:44:35Z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0x0101004BAD8134E6BD7F41A74B660C410D9199</vt:lpwstr>
  </property>
  <property fmtid="{D5CDD505-2E9C-101B-9397-08002B2CF9AE}" pid="3" name="MediaServiceImageTags">
    <vt:lpwstr/>
  </property>
</Properties>
</file>